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5" r:id="rId4"/>
  </p:sldMasterIdLst>
  <p:notesMasterIdLst>
    <p:notesMasterId r:id="rId41"/>
  </p:notesMasterIdLst>
  <p:handoutMasterIdLst>
    <p:handoutMasterId r:id="rId42"/>
  </p:handoutMasterIdLst>
  <p:sldIdLst>
    <p:sldId id="705" r:id="rId5"/>
    <p:sldId id="716" r:id="rId6"/>
    <p:sldId id="717" r:id="rId7"/>
    <p:sldId id="718" r:id="rId8"/>
    <p:sldId id="707" r:id="rId9"/>
    <p:sldId id="704" r:id="rId10"/>
    <p:sldId id="710" r:id="rId11"/>
    <p:sldId id="727" r:id="rId12"/>
    <p:sldId id="711" r:id="rId13"/>
    <p:sldId id="714" r:id="rId14"/>
    <p:sldId id="733" r:id="rId15"/>
    <p:sldId id="734" r:id="rId16"/>
    <p:sldId id="713" r:id="rId17"/>
    <p:sldId id="751" r:id="rId18"/>
    <p:sldId id="719" r:id="rId19"/>
    <p:sldId id="732" r:id="rId20"/>
    <p:sldId id="724" r:id="rId21"/>
    <p:sldId id="725" r:id="rId22"/>
    <p:sldId id="726" r:id="rId23"/>
    <p:sldId id="731" r:id="rId24"/>
    <p:sldId id="735" r:id="rId25"/>
    <p:sldId id="697" r:id="rId26"/>
    <p:sldId id="736" r:id="rId27"/>
    <p:sldId id="737" r:id="rId28"/>
    <p:sldId id="721" r:id="rId29"/>
    <p:sldId id="722" r:id="rId30"/>
    <p:sldId id="728" r:id="rId31"/>
    <p:sldId id="729" r:id="rId32"/>
    <p:sldId id="730" r:id="rId33"/>
    <p:sldId id="738" r:id="rId34"/>
    <p:sldId id="739" r:id="rId35"/>
    <p:sldId id="740" r:id="rId36"/>
    <p:sldId id="741" r:id="rId37"/>
    <p:sldId id="750" r:id="rId38"/>
    <p:sldId id="706" r:id="rId39"/>
    <p:sldId id="712" r:id="rId40"/>
  </p:sldIdLst>
  <p:sldSz cx="12192000" cy="6858000"/>
  <p:notesSz cx="6858000" cy="9144000"/>
  <p:custDataLst>
    <p:tags r:id="rId4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s" id="{8EF9C68F-FF62-4B7D-9E05-2873E7E29F87}">
          <p14:sldIdLst>
            <p14:sldId id="705"/>
            <p14:sldId id="716"/>
            <p14:sldId id="717"/>
            <p14:sldId id="718"/>
          </p14:sldIdLst>
        </p14:section>
        <p14:section name="Agenda" id="{A790D964-8F5F-4157-9398-07B28289D7F2}">
          <p14:sldIdLst>
            <p14:sldId id="707"/>
          </p14:sldIdLst>
        </p14:section>
        <p14:section name="Blank slides" id="{4E0750FB-9A63-4DE5-8036-A975D5FB82A2}">
          <p14:sldIdLst>
            <p14:sldId id="704"/>
            <p14:sldId id="710"/>
            <p14:sldId id="727"/>
            <p14:sldId id="711"/>
          </p14:sldIdLst>
        </p14:section>
        <p14:section name="Content slides" id="{32E41534-3CB0-46E4-B293-3ADC7D29C331}">
          <p14:sldIdLst>
            <p14:sldId id="714"/>
            <p14:sldId id="733"/>
            <p14:sldId id="734"/>
            <p14:sldId id="713"/>
            <p14:sldId id="751"/>
            <p14:sldId id="719"/>
            <p14:sldId id="732"/>
            <p14:sldId id="724"/>
            <p14:sldId id="725"/>
            <p14:sldId id="726"/>
            <p14:sldId id="731"/>
            <p14:sldId id="735"/>
            <p14:sldId id="697"/>
            <p14:sldId id="736"/>
            <p14:sldId id="737"/>
            <p14:sldId id="721"/>
            <p14:sldId id="722"/>
            <p14:sldId id="728"/>
            <p14:sldId id="729"/>
            <p14:sldId id="730"/>
          </p14:sldIdLst>
        </p14:section>
        <p14:section name="Quote slides" id="{BDA0723E-48F0-4FEA-968D-D987F202E11D}">
          <p14:sldIdLst>
            <p14:sldId id="738"/>
            <p14:sldId id="739"/>
            <p14:sldId id="740"/>
            <p14:sldId id="741"/>
            <p14:sldId id="750"/>
          </p14:sldIdLst>
        </p14:section>
        <p14:section name="Thank you slides" id="{6D47D2BA-A4E7-4F46-93F2-D2043C9BFBF0}">
          <p14:sldIdLst>
            <p14:sldId id="706"/>
            <p14:sldId id="7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912" userDrawn="1">
          <p15:clr>
            <a:srgbClr val="A4A3A4"/>
          </p15:clr>
        </p15:guide>
        <p15:guide id="2" pos="4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BC8"/>
    <a:srgbClr val="1ECECA"/>
    <a:srgbClr val="FC5000"/>
    <a:srgbClr val="573C81"/>
    <a:srgbClr val="FCDC00"/>
    <a:srgbClr val="80BA27"/>
    <a:srgbClr val="1081AE"/>
    <a:srgbClr val="2B2D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3524A9-B6E2-4C3E-B257-33FD5F573E2F}" v="6" dt="2025-05-01T14:05:31.5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>
        <p:guide orient="horz" pos="912"/>
        <p:guide pos="4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38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gs" Target="tags/tag1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97147446361969"/>
          <c:y val="7.7017107500807855E-2"/>
          <c:w val="0.86772680588839435"/>
          <c:h val="0.91931541118962989"/>
        </c:manualLayout>
      </c:layout>
      <c:barChart>
        <c:barDir val="bar"/>
        <c:grouping val="clustered"/>
        <c:varyColors val="0"/>
        <c:ser>
          <c:idx val="2"/>
          <c:order val="0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660-495A-B457-04454B97AC31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660-495A-B457-04454B97AC31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660-495A-B457-04454B97AC31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660-495A-B457-04454B97AC31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0.4</c:v>
                </c:pt>
                <c:pt idx="1">
                  <c:v>0.5</c:v>
                </c:pt>
                <c:pt idx="2">
                  <c:v>0.45</c:v>
                </c:pt>
                <c:pt idx="3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660-495A-B457-04454B97AC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9"/>
        <c:axId val="1301423872"/>
        <c:axId val="1133859248"/>
      </c:barChart>
      <c:catAx>
        <c:axId val="130142387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Trebuchet MS" panose="020B0603020202020204" pitchFamily="34" charset="0"/>
                <a:ea typeface="+mn-ea"/>
                <a:cs typeface="+mn-cs"/>
              </a:defRPr>
            </a:pPr>
            <a:endParaRPr lang="en-US"/>
          </a:p>
        </c:txPr>
        <c:crossAx val="1133859248"/>
        <c:crosses val="autoZero"/>
        <c:auto val="1"/>
        <c:lblAlgn val="ctr"/>
        <c:lblOffset val="100"/>
        <c:noMultiLvlLbl val="0"/>
      </c:catAx>
      <c:valAx>
        <c:axId val="1133859248"/>
        <c:scaling>
          <c:orientation val="minMax"/>
          <c:max val="1"/>
        </c:scaling>
        <c:delete val="1"/>
        <c:axPos val="b"/>
        <c:numFmt formatCode="0%" sourceLinked="0"/>
        <c:majorTickMark val="out"/>
        <c:minorTickMark val="none"/>
        <c:tickLblPos val="nextTo"/>
        <c:crossAx val="1301423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FEB-46A3-93E4-457381E0460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FEB-46A3-93E4-457381E0460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FEB-46A3-93E4-457381E0460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FEB-46A3-93E4-457381E0460A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FEB-46A3-93E4-457381E046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0" i="0">
          <a:latin typeface="Franklin Gothic Book" panose="020B0503020102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738-4E55-86E7-B6F12CC6329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738-4E55-86E7-B6F12CC6329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738-4E55-86E7-B6F12CC6329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738-4E55-86E7-B6F12CC63297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553F6EA5-5E5B-4012-AB71-159AB823DAC8}" type="PERCENTAGE">
                      <a:rPr lang="en-US" sz="1600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GB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9738-4E55-86E7-B6F12CC6329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5934016-46E0-432E-908D-04088E8BC2CE}" type="PERCENTAGE">
                      <a:rPr lang="en-US" sz="1600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GB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9738-4E55-86E7-B6F12CC6329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61B223F8-47F1-448D-AA26-67559105D6AB}" type="PERCENTAGE">
                      <a:rPr lang="en-US" sz="1600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GB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9738-4E55-86E7-B6F12CC6329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4FB8997F-DB86-4FC7-90F8-550885DEC8FD}" type="PERCENTAGE">
                      <a:rPr lang="en-US" sz="1600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GB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9738-4E55-86E7-B6F12CC6329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9738-4E55-86E7-B6F12CC6329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2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rebuchet MS" panose="020B060302020202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5C-4174-9B1D-FA3AB95B1DC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5C-4174-9B1D-FA3AB95B1DC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A5C-4174-9B1D-FA3AB95B1DC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77603631"/>
        <c:axId val="879506415"/>
      </c:barChart>
      <c:catAx>
        <c:axId val="8776036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Trebuchet MS" panose="020B0603020202020204" pitchFamily="34" charset="0"/>
                <a:ea typeface="+mn-ea"/>
                <a:cs typeface="+mn-cs"/>
              </a:defRPr>
            </a:pPr>
            <a:endParaRPr lang="en-US"/>
          </a:p>
        </c:txPr>
        <c:crossAx val="879506415"/>
        <c:crosses val="autoZero"/>
        <c:auto val="1"/>
        <c:lblAlgn val="ctr"/>
        <c:lblOffset val="100"/>
        <c:noMultiLvlLbl val="0"/>
      </c:catAx>
      <c:valAx>
        <c:axId val="8795064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Trebuchet MS" panose="020B0603020202020204" pitchFamily="34" charset="0"/>
                <a:ea typeface="+mn-ea"/>
                <a:cs typeface="+mn-cs"/>
              </a:defRPr>
            </a:pPr>
            <a:endParaRPr lang="en-US"/>
          </a:p>
        </c:txPr>
        <c:crossAx val="8776036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Trebuchet MS" panose="020B0603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0" i="0">
          <a:solidFill>
            <a:schemeClr val="tx2"/>
          </a:solidFill>
          <a:latin typeface="Trebuchet MS" panose="020B0603020202020204" pitchFamily="34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E09F-488C-B27E-64686517AA7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E09F-488C-B27E-64686517AA7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2-E09F-488C-B27E-64686517AA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1025845728"/>
        <c:axId val="1028141936"/>
      </c:barChart>
      <c:catAx>
        <c:axId val="1025845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Trebuchet MS" panose="020B0603020202020204" pitchFamily="34" charset="0"/>
                <a:ea typeface="+mn-ea"/>
                <a:cs typeface="+mn-cs"/>
              </a:defRPr>
            </a:pPr>
            <a:endParaRPr lang="en-US"/>
          </a:p>
        </c:txPr>
        <c:crossAx val="1028141936"/>
        <c:crosses val="autoZero"/>
        <c:auto val="1"/>
        <c:lblAlgn val="ctr"/>
        <c:lblOffset val="100"/>
        <c:noMultiLvlLbl val="0"/>
      </c:catAx>
      <c:valAx>
        <c:axId val="1028141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Trebuchet MS" panose="020B0603020202020204" pitchFamily="34" charset="0"/>
                <a:ea typeface="+mn-ea"/>
                <a:cs typeface="+mn-cs"/>
              </a:defRPr>
            </a:pPr>
            <a:endParaRPr lang="en-US"/>
          </a:p>
        </c:txPr>
        <c:crossAx val="1025845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Trebuchet MS" panose="020B0603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2"/>
          </a:solidFill>
          <a:latin typeface="Trebuchet MS" panose="020B0603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D94158-467A-ED41-B40D-B223649446F5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60310B-3F8E-3941-8001-BD78BEB02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24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001A34-1E24-DF41-A62E-CC0607F13CA7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070114-38D0-A141-B0CC-3B5BC68CE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2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38E3F-7B73-234D-C0D3-260579133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F8A0BE-5D18-6AC4-CF4D-B668EF8558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1D575F-C9FC-9176-54D7-1975C8ABB4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>
              <a:lnSpc>
                <a:spcPct val="107000"/>
              </a:lnSpc>
              <a:spcAft>
                <a:spcPts val="800"/>
              </a:spcAft>
            </a:pPr>
            <a:endParaRPr lang="en-GB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AE06E6-F5A7-CD74-5CD4-FF238B94F8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70114-38D0-A141-B0CC-3B5BC68CEE1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101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emf"/><Relationship Id="rId4" Type="http://schemas.openxmlformats.org/officeDocument/2006/relationships/chart" Target="../charts/chart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emf"/><Relationship Id="rId4" Type="http://schemas.openxmlformats.org/officeDocument/2006/relationships/image" Target="../media/image10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772D8A-3348-BD45-A70A-A7FE6EDB41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787"/>
            <a:ext cx="12191998" cy="6856212"/>
          </a:xfrm>
          <a:prstGeom prst="rect">
            <a:avLst/>
          </a:prstGeom>
        </p:spPr>
      </p:pic>
      <p:pic>
        <p:nvPicPr>
          <p:cNvPr id="5" name="Picture 4" descr="Shape, icon&#10;&#10;Description automatically generated">
            <a:extLst>
              <a:ext uri="{FF2B5EF4-FFF2-40B4-BE49-F238E27FC236}">
                <a16:creationId xmlns:a16="http://schemas.microsoft.com/office/drawing/2014/main" id="{16796294-7D14-B249-BF49-7AE1F9D455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88217" y="979134"/>
            <a:ext cx="5722065" cy="5756204"/>
          </a:xfrm>
          <a:prstGeom prst="rect">
            <a:avLst/>
          </a:prstGeom>
        </p:spPr>
      </p:pic>
      <p:sp>
        <p:nvSpPr>
          <p:cNvPr id="1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49790" y="2460156"/>
            <a:ext cx="4893254" cy="1058244"/>
          </a:xfrm>
        </p:spPr>
        <p:txBody>
          <a:bodyPr>
            <a:noAutofit/>
          </a:bodyPr>
          <a:lstStyle>
            <a:lvl1pPr marL="0" indent="0">
              <a:buNone/>
              <a:defRPr sz="3601" b="1" i="0" baseline="0">
                <a:solidFill>
                  <a:schemeClr val="bg1"/>
                </a:solidFill>
                <a:latin typeface="Trebuchet MS" panose="020B0703020202090204" pitchFamily="34" charset="0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r>
              <a:rPr lang="en-US" sz="3600"/>
              <a:t>Title of presentation </a:t>
            </a:r>
          </a:p>
          <a:p>
            <a:r>
              <a:rPr lang="en-US" sz="3600"/>
              <a:t>Line 2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049790" y="3869673"/>
            <a:ext cx="4389966" cy="517952"/>
          </a:xfrm>
        </p:spPr>
        <p:txBody>
          <a:bodyPr>
            <a:normAutofit/>
          </a:bodyPr>
          <a:lstStyle>
            <a:lvl1pPr marL="0" indent="0">
              <a:buNone/>
              <a:defRPr b="0" i="0" baseline="0">
                <a:solidFill>
                  <a:schemeClr val="bg1"/>
                </a:solidFill>
                <a:latin typeface="Trebuchet MS" panose="020B0703020202090204" pitchFamily="34" charset="0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r>
              <a:rPr lang="en-US" sz="2001"/>
              <a:t>Subtitle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499740-39B3-4D41-9FE7-296BB3B23B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530358" y="612040"/>
            <a:ext cx="2624593" cy="52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841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side page v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8324EAC-A7E5-124C-997E-DCD5BC71D6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lum bright="-20000" contrast="20000"/>
          </a:blip>
          <a:stretch>
            <a:fillRect/>
          </a:stretch>
        </p:blipFill>
        <p:spPr>
          <a:xfrm>
            <a:off x="5687029" y="0"/>
            <a:ext cx="6504971" cy="6858000"/>
          </a:xfrm>
          <a:prstGeom prst="rect">
            <a:avLst/>
          </a:prstGeom>
        </p:spPr>
      </p:pic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168486" y="2162828"/>
            <a:ext cx="6412832" cy="88517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601" b="1" i="0" baseline="0">
                <a:solidFill>
                  <a:schemeClr val="bg1"/>
                </a:solidFill>
                <a:latin typeface="Trebuchet MS" panose="020B0703020202090204" pitchFamily="34" charset="0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marL="228612" marR="0" lvl="0" indent="-228612" algn="l" defTabSz="91444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Break Title Goes Here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091945A9-6EBA-6D4C-8397-07917D06FF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8486" y="2162828"/>
            <a:ext cx="6412832" cy="88517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601" b="1" i="0" baseline="0">
                <a:solidFill>
                  <a:schemeClr val="accent1"/>
                </a:solidFill>
                <a:latin typeface="Trebuchet MS" panose="020B0703020202090204" pitchFamily="34" charset="0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marL="228612" marR="0" lvl="0" indent="-228612" algn="l" defTabSz="91444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Break Title Goes Here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F6A701-C873-69C8-141C-2F8B0CDB91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8201" y="6310487"/>
            <a:ext cx="1094346" cy="21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963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62EEF4-2C13-0885-2DC8-178AA5A129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38201" y="6310487"/>
            <a:ext cx="1094346" cy="21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169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3CA2174-9920-C71E-9195-B646F753E0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38201" y="6310487"/>
            <a:ext cx="1094346" cy="21881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ECEC449-D5E5-1528-EFFE-3A8402867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003658"/>
          </a:xfrm>
        </p:spPr>
        <p:txBody>
          <a:bodyPr>
            <a:normAutofit/>
          </a:bodyPr>
          <a:lstStyle>
            <a:lvl1pPr>
              <a:defRPr sz="3601" b="1">
                <a:solidFill>
                  <a:schemeClr val="accent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B5482C-1B1F-458B-10E3-E0C9964525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4000"/>
          </a:blip>
          <a:srcRect r="13686"/>
          <a:stretch/>
        </p:blipFill>
        <p:spPr>
          <a:xfrm>
            <a:off x="10759000" y="5107678"/>
            <a:ext cx="1433000" cy="175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97640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de page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199" y="1719839"/>
            <a:ext cx="10515600" cy="4351338"/>
          </a:xfrm>
        </p:spPr>
        <p:txBody>
          <a:bodyPr/>
          <a:lstStyle>
            <a:lvl1pPr>
              <a:defRPr sz="2200" b="0" i="0">
                <a:latin typeface="Trebuchet MS" panose="020B0703020202090204" pitchFamily="34" charset="0"/>
                <a:ea typeface="Trebuchet MS" panose="020B0703020202090204" pitchFamily="34" charset="0"/>
                <a:cs typeface="Trebuchet MS" panose="020B0703020202090204" pitchFamily="34" charset="0"/>
              </a:defRPr>
            </a:lvl1pPr>
            <a:lvl2pPr>
              <a:defRPr sz="2001" b="0" i="0">
                <a:latin typeface="Trebuchet MS" panose="020B0703020202090204" pitchFamily="34" charset="0"/>
                <a:ea typeface="Trebuchet MS" panose="020B0703020202090204" pitchFamily="34" charset="0"/>
                <a:cs typeface="Trebuchet MS" panose="020B0703020202090204" pitchFamily="34" charset="0"/>
              </a:defRPr>
            </a:lvl2pPr>
            <a:lvl3pPr>
              <a:defRPr sz="1801" b="0" i="0">
                <a:latin typeface="Trebuchet MS" panose="020B0703020202090204" pitchFamily="34" charset="0"/>
                <a:ea typeface="Trebuchet MS" panose="020B0703020202090204" pitchFamily="34" charset="0"/>
                <a:cs typeface="Trebuchet MS" panose="020B0703020202090204" pitchFamily="34" charset="0"/>
              </a:defRPr>
            </a:lvl3pPr>
            <a:lvl4pPr>
              <a:defRPr sz="1600" b="0" i="0">
                <a:latin typeface="Trebuchet MS" panose="020B0703020202090204" pitchFamily="34" charset="0"/>
                <a:ea typeface="Trebuchet MS" panose="020B0703020202090204" pitchFamily="34" charset="0"/>
                <a:cs typeface="Trebuchet MS" panose="020B0703020202090204" pitchFamily="34" charset="0"/>
              </a:defRPr>
            </a:lvl4pPr>
            <a:lvl5pPr>
              <a:defRPr sz="1600" b="0" i="0">
                <a:latin typeface="Trebuchet MS" panose="020B0703020202090204" pitchFamily="34" charset="0"/>
                <a:ea typeface="Trebuchet MS" panose="020B0703020202090204" pitchFamily="34" charset="0"/>
                <a:cs typeface="Trebuchet MS" panose="020B0703020202090204" pitchFamily="34" charset="0"/>
              </a:defRPr>
            </a:lvl5pPr>
          </a:lstStyle>
          <a:p>
            <a:pPr lvl="0"/>
            <a:r>
              <a:rPr lang="en-US"/>
              <a:t>First level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F987BDD-ADD8-654C-BF3E-7B7603AE4C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8201" y="6310487"/>
            <a:ext cx="1094346" cy="2188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D7CE9D-5D02-F348-9E3F-5EE0693B4D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4000"/>
          </a:blip>
          <a:srcRect r="13686"/>
          <a:stretch/>
        </p:blipFill>
        <p:spPr>
          <a:xfrm>
            <a:off x="10759000" y="5107678"/>
            <a:ext cx="1433000" cy="17503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CFB5C-45A8-D7EC-72CB-9D217381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003658"/>
          </a:xfrm>
        </p:spPr>
        <p:txBody>
          <a:bodyPr>
            <a:normAutofit/>
          </a:bodyPr>
          <a:lstStyle>
            <a:lvl1pPr>
              <a:defRPr sz="3601" b="1">
                <a:solidFill>
                  <a:schemeClr val="accent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7078288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CDE1C95-86A5-D0FE-13C1-5C5A891998EB}"/>
              </a:ext>
            </a:extLst>
          </p:cNvPr>
          <p:cNvSpPr/>
          <p:nvPr userDrawn="1"/>
        </p:nvSpPr>
        <p:spPr>
          <a:xfrm>
            <a:off x="-2" y="0"/>
            <a:ext cx="6996547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  <a:lumMod val="87000"/>
                  <a:lumOff val="13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DD8A53-BAC9-6D37-C1F6-15155A2E834E}"/>
              </a:ext>
            </a:extLst>
          </p:cNvPr>
          <p:cNvSpPr/>
          <p:nvPr userDrawn="1"/>
        </p:nvSpPr>
        <p:spPr>
          <a:xfrm>
            <a:off x="1" y="0"/>
            <a:ext cx="6996544" cy="6858000"/>
          </a:xfrm>
          <a:prstGeom prst="rect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>
                  <a:alpha val="9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ACB8D2-46D9-4153-524B-2604BEAA478B}"/>
              </a:ext>
            </a:extLst>
          </p:cNvPr>
          <p:cNvSpPr/>
          <p:nvPr userDrawn="1"/>
        </p:nvSpPr>
        <p:spPr>
          <a:xfrm flipH="1">
            <a:off x="6095999" y="0"/>
            <a:ext cx="6206835" cy="6858000"/>
          </a:xfrm>
          <a:custGeom>
            <a:avLst/>
            <a:gdLst>
              <a:gd name="connsiteX0" fmla="*/ 0 w 6286500"/>
              <a:gd name="connsiteY0" fmla="*/ 0 h 6858000"/>
              <a:gd name="connsiteX1" fmla="*/ 6286500 w 6286500"/>
              <a:gd name="connsiteY1" fmla="*/ 0 h 6858000"/>
              <a:gd name="connsiteX2" fmla="*/ 6286500 w 6286500"/>
              <a:gd name="connsiteY2" fmla="*/ 6858000 h 6858000"/>
              <a:gd name="connsiteX3" fmla="*/ 0 w 6286500"/>
              <a:gd name="connsiteY3" fmla="*/ 6858000 h 6858000"/>
              <a:gd name="connsiteX4" fmla="*/ 0 w 6286500"/>
              <a:gd name="connsiteY4" fmla="*/ 0 h 6858000"/>
              <a:gd name="connsiteX0" fmla="*/ 0 w 7298266"/>
              <a:gd name="connsiteY0" fmla="*/ 0 h 6858000"/>
              <a:gd name="connsiteX1" fmla="*/ 6286500 w 7298266"/>
              <a:gd name="connsiteY1" fmla="*/ 0 h 6858000"/>
              <a:gd name="connsiteX2" fmla="*/ 6286500 w 7298266"/>
              <a:gd name="connsiteY2" fmla="*/ 6858000 h 6858000"/>
              <a:gd name="connsiteX3" fmla="*/ 0 w 7298266"/>
              <a:gd name="connsiteY3" fmla="*/ 6858000 h 6858000"/>
              <a:gd name="connsiteX4" fmla="*/ 0 w 729826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98266" h="6858000">
                <a:moveTo>
                  <a:pt x="0" y="0"/>
                </a:moveTo>
                <a:lnTo>
                  <a:pt x="6286500" y="0"/>
                </a:lnTo>
                <a:cubicBezTo>
                  <a:pt x="6286500" y="2286000"/>
                  <a:pt x="8562975" y="2981325"/>
                  <a:pt x="6286500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0329AC-A6B3-63D2-C80C-167FF3197218}"/>
              </a:ext>
            </a:extLst>
          </p:cNvPr>
          <p:cNvSpPr/>
          <p:nvPr userDrawn="1"/>
        </p:nvSpPr>
        <p:spPr>
          <a:xfrm>
            <a:off x="2101515" y="6320676"/>
            <a:ext cx="79889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u="none" strike="noStrike" baseline="0" dirty="0">
                <a:solidFill>
                  <a:schemeClr val="bg1"/>
                </a:solidFill>
                <a:latin typeface="Trebuchet MS" panose="020B0703020202090204" pitchFamily="34" charset="0"/>
                <a:ea typeface="Franklin Gothic Book" charset="0"/>
                <a:cs typeface="Franklin Gothic Book" charset="0"/>
              </a:rPr>
              <a:t>© 2025 Taranto Systems Limited. All rights reserved.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5A71229-60A1-C779-B010-1E36AFF10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7"/>
            <a:ext cx="5257799" cy="1003658"/>
          </a:xfrm>
        </p:spPr>
        <p:txBody>
          <a:bodyPr>
            <a:normAutofit/>
          </a:bodyPr>
          <a:lstStyle>
            <a:lvl1pPr>
              <a:defRPr sz="3601" b="1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B1DB63-78B6-0EA7-593E-2DE93065BA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38200" y="6310487"/>
            <a:ext cx="1094345" cy="21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017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long shot of a highway&#10;&#10;AI-generated content may be incorrect.">
            <a:extLst>
              <a:ext uri="{FF2B5EF4-FFF2-40B4-BE49-F238E27FC236}">
                <a16:creationId xmlns:a16="http://schemas.microsoft.com/office/drawing/2014/main" id="{7EB7F65D-6D34-1B2B-B9D1-7879DF0CE4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DE1C95-86A5-D0FE-13C1-5C5A891998EB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  <a:lumMod val="87000"/>
                  <a:lumOff val="13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DD8A53-BAC9-6D37-C1F6-15155A2E834E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>
                  <a:alpha val="9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ACB8D2-46D9-4153-524B-2604BEAA478B}"/>
              </a:ext>
            </a:extLst>
          </p:cNvPr>
          <p:cNvSpPr/>
          <p:nvPr userDrawn="1"/>
        </p:nvSpPr>
        <p:spPr>
          <a:xfrm>
            <a:off x="0" y="0"/>
            <a:ext cx="7298266" cy="6858000"/>
          </a:xfrm>
          <a:custGeom>
            <a:avLst/>
            <a:gdLst>
              <a:gd name="connsiteX0" fmla="*/ 0 w 6286500"/>
              <a:gd name="connsiteY0" fmla="*/ 0 h 6858000"/>
              <a:gd name="connsiteX1" fmla="*/ 6286500 w 6286500"/>
              <a:gd name="connsiteY1" fmla="*/ 0 h 6858000"/>
              <a:gd name="connsiteX2" fmla="*/ 6286500 w 6286500"/>
              <a:gd name="connsiteY2" fmla="*/ 6858000 h 6858000"/>
              <a:gd name="connsiteX3" fmla="*/ 0 w 6286500"/>
              <a:gd name="connsiteY3" fmla="*/ 6858000 h 6858000"/>
              <a:gd name="connsiteX4" fmla="*/ 0 w 6286500"/>
              <a:gd name="connsiteY4" fmla="*/ 0 h 6858000"/>
              <a:gd name="connsiteX0" fmla="*/ 0 w 7298266"/>
              <a:gd name="connsiteY0" fmla="*/ 0 h 6858000"/>
              <a:gd name="connsiteX1" fmla="*/ 6286500 w 7298266"/>
              <a:gd name="connsiteY1" fmla="*/ 0 h 6858000"/>
              <a:gd name="connsiteX2" fmla="*/ 6286500 w 7298266"/>
              <a:gd name="connsiteY2" fmla="*/ 6858000 h 6858000"/>
              <a:gd name="connsiteX3" fmla="*/ 0 w 7298266"/>
              <a:gd name="connsiteY3" fmla="*/ 6858000 h 6858000"/>
              <a:gd name="connsiteX4" fmla="*/ 0 w 729826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98266" h="6858000">
                <a:moveTo>
                  <a:pt x="0" y="0"/>
                </a:moveTo>
                <a:lnTo>
                  <a:pt x="6286500" y="0"/>
                </a:lnTo>
                <a:cubicBezTo>
                  <a:pt x="6286500" y="2286000"/>
                  <a:pt x="8562975" y="2981325"/>
                  <a:pt x="6286500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4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62EEF4-2C13-0885-2DC8-178AA5A129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8201" y="6310487"/>
            <a:ext cx="1094346" cy="2188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E0329AC-A6B3-63D2-C80C-167FF3197218}"/>
              </a:ext>
            </a:extLst>
          </p:cNvPr>
          <p:cNvSpPr/>
          <p:nvPr userDrawn="1"/>
        </p:nvSpPr>
        <p:spPr>
          <a:xfrm>
            <a:off x="2101515" y="6320676"/>
            <a:ext cx="79889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u="none" strike="noStrike" baseline="0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  <a:ea typeface="Franklin Gothic Book" charset="0"/>
                <a:cs typeface="Franklin Gothic Book" charset="0"/>
              </a:rPr>
              <a:t>© 2025 Taranto Systems Limited. All rights reserved.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5A71229-60A1-C779-B010-1E36AFF10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7"/>
            <a:ext cx="5257799" cy="1003658"/>
          </a:xfrm>
        </p:spPr>
        <p:txBody>
          <a:bodyPr>
            <a:normAutofit/>
          </a:bodyPr>
          <a:lstStyle>
            <a:lvl1pPr>
              <a:defRPr sz="3601" b="1">
                <a:solidFill>
                  <a:schemeClr val="accent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9614960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CDE1C95-86A5-D0FE-13C1-5C5A891998EB}"/>
              </a:ext>
            </a:extLst>
          </p:cNvPr>
          <p:cNvSpPr/>
          <p:nvPr userDrawn="1"/>
        </p:nvSpPr>
        <p:spPr>
          <a:xfrm rot="10800000"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  <a:lumMod val="87000"/>
                  <a:lumOff val="13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DD8A53-BAC9-6D37-C1F6-15155A2E834E}"/>
              </a:ext>
            </a:extLst>
          </p:cNvPr>
          <p:cNvSpPr/>
          <p:nvPr userDrawn="1"/>
        </p:nvSpPr>
        <p:spPr>
          <a:xfrm rot="10800000"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0"/>
                </a:schemeClr>
              </a:gs>
              <a:gs pos="100000">
                <a:schemeClr val="accent2">
                  <a:alpha val="9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ACB8D2-46D9-4153-524B-2604BEAA478B}"/>
              </a:ext>
            </a:extLst>
          </p:cNvPr>
          <p:cNvSpPr/>
          <p:nvPr userDrawn="1"/>
        </p:nvSpPr>
        <p:spPr>
          <a:xfrm rot="16200000">
            <a:off x="3671454" y="-1662546"/>
            <a:ext cx="4849091" cy="12191999"/>
          </a:xfrm>
          <a:custGeom>
            <a:avLst/>
            <a:gdLst>
              <a:gd name="connsiteX0" fmla="*/ 0 w 6286500"/>
              <a:gd name="connsiteY0" fmla="*/ 0 h 6858000"/>
              <a:gd name="connsiteX1" fmla="*/ 6286500 w 6286500"/>
              <a:gd name="connsiteY1" fmla="*/ 0 h 6858000"/>
              <a:gd name="connsiteX2" fmla="*/ 6286500 w 6286500"/>
              <a:gd name="connsiteY2" fmla="*/ 6858000 h 6858000"/>
              <a:gd name="connsiteX3" fmla="*/ 0 w 6286500"/>
              <a:gd name="connsiteY3" fmla="*/ 6858000 h 6858000"/>
              <a:gd name="connsiteX4" fmla="*/ 0 w 6286500"/>
              <a:gd name="connsiteY4" fmla="*/ 0 h 6858000"/>
              <a:gd name="connsiteX0" fmla="*/ 0 w 7298266"/>
              <a:gd name="connsiteY0" fmla="*/ 0 h 6858000"/>
              <a:gd name="connsiteX1" fmla="*/ 6286500 w 7298266"/>
              <a:gd name="connsiteY1" fmla="*/ 0 h 6858000"/>
              <a:gd name="connsiteX2" fmla="*/ 6286500 w 7298266"/>
              <a:gd name="connsiteY2" fmla="*/ 6858000 h 6858000"/>
              <a:gd name="connsiteX3" fmla="*/ 0 w 7298266"/>
              <a:gd name="connsiteY3" fmla="*/ 6858000 h 6858000"/>
              <a:gd name="connsiteX4" fmla="*/ 0 w 729826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98266" h="6858000">
                <a:moveTo>
                  <a:pt x="0" y="0"/>
                </a:moveTo>
                <a:lnTo>
                  <a:pt x="6286500" y="0"/>
                </a:lnTo>
                <a:cubicBezTo>
                  <a:pt x="6286500" y="2286000"/>
                  <a:pt x="8562975" y="2981325"/>
                  <a:pt x="6286500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4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62EEF4-2C13-0885-2DC8-178AA5A129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38201" y="6310487"/>
            <a:ext cx="1094346" cy="2188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E0329AC-A6B3-63D2-C80C-167FF3197218}"/>
              </a:ext>
            </a:extLst>
          </p:cNvPr>
          <p:cNvSpPr/>
          <p:nvPr userDrawn="1"/>
        </p:nvSpPr>
        <p:spPr>
          <a:xfrm>
            <a:off x="2101515" y="6320676"/>
            <a:ext cx="79889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u="none" strike="noStrike" baseline="0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  <a:ea typeface="Franklin Gothic Book" charset="0"/>
                <a:cs typeface="Franklin Gothic Book" charset="0"/>
              </a:rPr>
              <a:t>© 2025 Taranto Systems Limited. All rights reserved.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47E6CC-422B-BF55-D825-2E0F83351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003658"/>
          </a:xfrm>
        </p:spPr>
        <p:txBody>
          <a:bodyPr>
            <a:normAutofit/>
          </a:bodyPr>
          <a:lstStyle>
            <a:lvl1pPr>
              <a:defRPr sz="3601" b="1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082563-4867-8B4F-6777-83A693FE9D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4000"/>
          </a:blip>
          <a:srcRect r="13686"/>
          <a:stretch/>
        </p:blipFill>
        <p:spPr>
          <a:xfrm>
            <a:off x="10759000" y="5107678"/>
            <a:ext cx="1433000" cy="175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248972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F03FB65-ACC5-46AC-9772-7CCD8DE4437E}"/>
              </a:ext>
            </a:extLst>
          </p:cNvPr>
          <p:cNvSpPr/>
          <p:nvPr userDrawn="1"/>
        </p:nvSpPr>
        <p:spPr>
          <a:xfrm>
            <a:off x="-2" y="0"/>
            <a:ext cx="6096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>
              <a:lnSpc>
                <a:spcPct val="150000"/>
              </a:lnSpc>
            </a:pPr>
            <a:endParaRPr lang="en-US" sz="2201">
              <a:latin typeface="Trebuchet MS" panose="020B0603020202020204" pitchFamily="34" charset="0"/>
            </a:endParaRP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EE70AD77-4D69-4B28-9355-1C45497BA6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4892" y="370861"/>
            <a:ext cx="4784278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buFontTx/>
              <a:buNone/>
              <a:defRPr sz="3001" b="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457337" indent="0">
              <a:buFontTx/>
              <a:buNone/>
              <a:defRPr/>
            </a:lvl2pPr>
            <a:lvl3pPr marL="914674" indent="0">
              <a:buFontTx/>
              <a:buNone/>
              <a:defRPr/>
            </a:lvl3pPr>
            <a:lvl4pPr marL="1372011" indent="0">
              <a:buFontTx/>
              <a:buNone/>
              <a:defRPr/>
            </a:lvl4pPr>
            <a:lvl5pPr marL="1829349" indent="0">
              <a:buFontTx/>
              <a:buNone/>
              <a:defRPr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1E6800A0-CF44-4F50-BE36-2E86EF01DC3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892" y="1842681"/>
            <a:ext cx="4784278" cy="701731"/>
          </a:xfrm>
          <a:prstGeom prst="rect">
            <a:avLst/>
          </a:prstGeom>
        </p:spPr>
        <p:txBody>
          <a:bodyPr wrap="square" anchor="ctr" anchorCtr="0">
            <a:normAutofit/>
          </a:bodyPr>
          <a:lstStyle>
            <a:lvl1pPr marL="0" indent="0" algn="l">
              <a:buFontTx/>
              <a:buNone/>
              <a:defRPr sz="2201" b="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457337" indent="0">
              <a:buFontTx/>
              <a:buNone/>
              <a:defRPr/>
            </a:lvl2pPr>
            <a:lvl3pPr marL="914674" indent="0">
              <a:buFontTx/>
              <a:buNone/>
              <a:defRPr/>
            </a:lvl3pPr>
            <a:lvl4pPr marL="1372011" indent="0">
              <a:buFontTx/>
              <a:buNone/>
              <a:defRPr/>
            </a:lvl4pPr>
            <a:lvl5pPr marL="1829349" indent="0">
              <a:buFontTx/>
              <a:buNone/>
              <a:defRPr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A0067C84-F27F-418F-B4A9-56EEC4E631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892" y="3508401"/>
            <a:ext cx="4784278" cy="701731"/>
          </a:xfrm>
          <a:prstGeom prst="rect">
            <a:avLst/>
          </a:prstGeom>
        </p:spPr>
        <p:txBody>
          <a:bodyPr wrap="square" anchor="ctr" anchorCtr="0">
            <a:normAutofit/>
          </a:bodyPr>
          <a:lstStyle>
            <a:lvl1pPr marL="0" indent="0" algn="l">
              <a:buFontTx/>
              <a:buNone/>
              <a:defRPr sz="2201" b="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457337" indent="0">
              <a:buFontTx/>
              <a:buNone/>
              <a:defRPr/>
            </a:lvl2pPr>
            <a:lvl3pPr marL="914674" indent="0">
              <a:buFontTx/>
              <a:buNone/>
              <a:defRPr/>
            </a:lvl3pPr>
            <a:lvl4pPr marL="1372011" indent="0">
              <a:buFontTx/>
              <a:buNone/>
              <a:defRPr/>
            </a:lvl4pPr>
            <a:lvl5pPr marL="1829349" indent="0">
              <a:buFontTx/>
              <a:buNone/>
              <a:defRPr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CDA20AE-46A5-4564-A211-B27EC5A056E4}"/>
              </a:ext>
            </a:extLst>
          </p:cNvPr>
          <p:cNvSpPr/>
          <p:nvPr userDrawn="1"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>
              <a:lnSpc>
                <a:spcPct val="150000"/>
              </a:lnSpc>
            </a:pPr>
            <a:endParaRPr lang="en-US" sz="2201">
              <a:latin typeface="Trebuchet MS" panose="020B0603020202020204" pitchFamily="34" charset="0"/>
            </a:endParaRPr>
          </a:p>
        </p:txBody>
      </p:sp>
      <p:sp>
        <p:nvSpPr>
          <p:cNvPr id="36" name="Text Placeholder 18">
            <a:extLst>
              <a:ext uri="{FF2B5EF4-FFF2-40B4-BE49-F238E27FC236}">
                <a16:creationId xmlns:a16="http://schemas.microsoft.com/office/drawing/2014/main" id="{C28CAD2C-53B0-490E-8F47-4032948452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32829" y="383434"/>
            <a:ext cx="4784278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buFontTx/>
              <a:buNone/>
              <a:defRPr sz="3001" b="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457337" indent="0">
              <a:buFontTx/>
              <a:buNone/>
              <a:defRPr/>
            </a:lvl2pPr>
            <a:lvl3pPr marL="914674" indent="0">
              <a:buFontTx/>
              <a:buNone/>
              <a:defRPr/>
            </a:lvl3pPr>
            <a:lvl4pPr marL="1372011" indent="0">
              <a:buFontTx/>
              <a:buNone/>
              <a:defRPr/>
            </a:lvl4pPr>
            <a:lvl5pPr marL="1829349" indent="0">
              <a:buFontTx/>
              <a:buNone/>
              <a:defRPr/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7" name="Text Placeholder 18">
            <a:extLst>
              <a:ext uri="{FF2B5EF4-FFF2-40B4-BE49-F238E27FC236}">
                <a16:creationId xmlns:a16="http://schemas.microsoft.com/office/drawing/2014/main" id="{7DCBABD9-8AE1-48E7-8DD9-DF094F4977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32829" y="1855254"/>
            <a:ext cx="4784278" cy="701731"/>
          </a:xfrm>
          <a:prstGeom prst="rect">
            <a:avLst/>
          </a:prstGeom>
        </p:spPr>
        <p:txBody>
          <a:bodyPr wrap="square" anchor="ctr" anchorCtr="0">
            <a:normAutofit/>
          </a:bodyPr>
          <a:lstStyle>
            <a:lvl1pPr marL="0" indent="0" algn="l">
              <a:buFontTx/>
              <a:buNone/>
              <a:defRPr sz="2201" b="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457337" indent="0">
              <a:buFontTx/>
              <a:buNone/>
              <a:defRPr/>
            </a:lvl2pPr>
            <a:lvl3pPr marL="914674" indent="0">
              <a:buFontTx/>
              <a:buNone/>
              <a:defRPr/>
            </a:lvl3pPr>
            <a:lvl4pPr marL="1372011" indent="0">
              <a:buFontTx/>
              <a:buNone/>
              <a:defRPr/>
            </a:lvl4pPr>
            <a:lvl5pPr marL="1829349" indent="0">
              <a:buFontTx/>
              <a:buNone/>
              <a:defRPr/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8" name="Text Placeholder 18">
            <a:extLst>
              <a:ext uri="{FF2B5EF4-FFF2-40B4-BE49-F238E27FC236}">
                <a16:creationId xmlns:a16="http://schemas.microsoft.com/office/drawing/2014/main" id="{40F4EE27-A44E-489E-97F5-FC87E786A6E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32829" y="3520974"/>
            <a:ext cx="4784278" cy="701731"/>
          </a:xfrm>
          <a:prstGeom prst="rect">
            <a:avLst/>
          </a:prstGeom>
        </p:spPr>
        <p:txBody>
          <a:bodyPr wrap="square" anchor="ctr" anchorCtr="0">
            <a:normAutofit/>
          </a:bodyPr>
          <a:lstStyle>
            <a:lvl1pPr marL="0" indent="0" algn="l">
              <a:buFontTx/>
              <a:buNone/>
              <a:defRPr sz="2201" b="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457337" indent="0">
              <a:buFontTx/>
              <a:buNone/>
              <a:defRPr/>
            </a:lvl2pPr>
            <a:lvl3pPr marL="914674" indent="0">
              <a:buFontTx/>
              <a:buNone/>
              <a:defRPr/>
            </a:lvl3pPr>
            <a:lvl4pPr marL="1372011" indent="0">
              <a:buFontTx/>
              <a:buNone/>
              <a:defRPr/>
            </a:lvl4pPr>
            <a:lvl5pPr marL="1829349" indent="0">
              <a:buFontTx/>
              <a:buNone/>
              <a:defRPr/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9" name="Text Placeholder 18">
            <a:extLst>
              <a:ext uri="{FF2B5EF4-FFF2-40B4-BE49-F238E27FC236}">
                <a16:creationId xmlns:a16="http://schemas.microsoft.com/office/drawing/2014/main" id="{61D779E6-4874-405A-A64B-1DDD9D7184D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32829" y="5186694"/>
            <a:ext cx="4784278" cy="701731"/>
          </a:xfrm>
          <a:prstGeom prst="rect">
            <a:avLst/>
          </a:prstGeom>
        </p:spPr>
        <p:txBody>
          <a:bodyPr wrap="square" anchor="ctr" anchorCtr="0">
            <a:normAutofit/>
          </a:bodyPr>
          <a:lstStyle>
            <a:lvl1pPr marL="0" indent="0" algn="l">
              <a:buFontTx/>
              <a:buNone/>
              <a:defRPr sz="2201" b="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457337" indent="0">
              <a:buFontTx/>
              <a:buNone/>
              <a:defRPr/>
            </a:lvl2pPr>
            <a:lvl3pPr marL="914674" indent="0">
              <a:buFontTx/>
              <a:buNone/>
              <a:defRPr/>
            </a:lvl3pPr>
            <a:lvl4pPr marL="1372011" indent="0">
              <a:buFontTx/>
              <a:buNone/>
              <a:defRPr/>
            </a:lvl4pPr>
            <a:lvl5pPr marL="1829349" indent="0">
              <a:buFontTx/>
              <a:buNone/>
              <a:defRPr/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9EDEAAFB-346A-4446-BBB1-50057CE55C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4892" y="5174121"/>
            <a:ext cx="4784278" cy="701731"/>
          </a:xfrm>
          <a:prstGeom prst="rect">
            <a:avLst/>
          </a:prstGeom>
        </p:spPr>
        <p:txBody>
          <a:bodyPr wrap="square" anchor="ctr" anchorCtr="0">
            <a:normAutofit/>
          </a:bodyPr>
          <a:lstStyle>
            <a:lvl1pPr marL="0" indent="0" algn="l">
              <a:buFontTx/>
              <a:buNone/>
              <a:defRPr sz="2201" b="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457337" indent="0">
              <a:buFontTx/>
              <a:buNone/>
              <a:defRPr/>
            </a:lvl2pPr>
            <a:lvl3pPr marL="914674" indent="0">
              <a:buFontTx/>
              <a:buNone/>
              <a:defRPr/>
            </a:lvl3pPr>
            <a:lvl4pPr marL="1372011" indent="0">
              <a:buFontTx/>
              <a:buNone/>
              <a:defRPr/>
            </a:lvl4pPr>
            <a:lvl5pPr marL="1829349" indent="0">
              <a:buFontTx/>
              <a:buNone/>
              <a:defRPr/>
            </a:lvl5pPr>
          </a:lstStyle>
          <a:p>
            <a:pPr lvl="0"/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470463223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D829A64-920D-4EC2-BFC8-15DE576C2535}"/>
              </a:ext>
            </a:extLst>
          </p:cNvPr>
          <p:cNvSpPr/>
          <p:nvPr userDrawn="1"/>
        </p:nvSpPr>
        <p:spPr>
          <a:xfrm>
            <a:off x="-3284" y="0"/>
            <a:ext cx="406545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1">
              <a:solidFill>
                <a:schemeClr val="accent1"/>
              </a:solidFill>
              <a:latin typeface="Trebuchet MS" panose="020B0603020202020204" pitchFamily="34" charset="0"/>
            </a:endParaRP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D835FB1F-C2E9-42E3-8C54-A6D9ECBD0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763" y="3612115"/>
            <a:ext cx="2819367" cy="104362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ctr">
              <a:buFontTx/>
              <a:buNone/>
              <a:defRPr sz="2001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457337" indent="0">
              <a:buFontTx/>
              <a:buNone/>
              <a:defRPr/>
            </a:lvl2pPr>
            <a:lvl3pPr marL="914674" indent="0">
              <a:buFontTx/>
              <a:buNone/>
              <a:defRPr/>
            </a:lvl3pPr>
            <a:lvl4pPr marL="1372011" indent="0">
              <a:buFontTx/>
              <a:buNone/>
              <a:defRPr/>
            </a:lvl4pPr>
            <a:lvl5pPr marL="1829349" indent="0">
              <a:buFontTx/>
              <a:buNone/>
              <a:defRPr/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5A146116-1BD4-4C90-BED8-ECE467EFFEB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5666" y="3080560"/>
            <a:ext cx="2847561" cy="39318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ctr">
              <a:buFontTx/>
              <a:buNone/>
              <a:defRPr sz="2001" b="1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457337" indent="0">
              <a:buFontTx/>
              <a:buNone/>
              <a:defRPr/>
            </a:lvl2pPr>
            <a:lvl3pPr marL="914674" indent="0">
              <a:buFontTx/>
              <a:buNone/>
              <a:defRPr/>
            </a:lvl3pPr>
            <a:lvl4pPr marL="1372011" indent="0">
              <a:buFontTx/>
              <a:buNone/>
              <a:defRPr/>
            </a:lvl4pPr>
            <a:lvl5pPr marL="1829349" indent="0">
              <a:buFontTx/>
              <a:buNone/>
              <a:defRPr/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F3B2DCD6-D101-4A49-8AF4-E9F6A587F7B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284475" y="1457355"/>
            <a:ext cx="1489943" cy="1328343"/>
          </a:xfrm>
        </p:spPr>
        <p:txBody>
          <a:bodyPr>
            <a:normAutofit/>
          </a:bodyPr>
          <a:lstStyle>
            <a:lvl1pPr algn="ctr"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5683325-B99E-446F-9AFD-16C52047CE96}"/>
              </a:ext>
            </a:extLst>
          </p:cNvPr>
          <p:cNvSpPr/>
          <p:nvPr userDrawn="1"/>
        </p:nvSpPr>
        <p:spPr>
          <a:xfrm>
            <a:off x="4062175" y="0"/>
            <a:ext cx="406545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1">
              <a:solidFill>
                <a:schemeClr val="accent1"/>
              </a:solidFill>
              <a:latin typeface="Trebuchet MS" panose="020B0603020202020204" pitchFamily="34" charset="0"/>
            </a:endParaRPr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09D20475-EB0C-4E1C-9A5F-897A715A57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85222" y="3612115"/>
            <a:ext cx="2819367" cy="104362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ctr">
              <a:buFontTx/>
              <a:buNone/>
              <a:defRPr sz="2001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457337" indent="0">
              <a:buFontTx/>
              <a:buNone/>
              <a:defRPr/>
            </a:lvl2pPr>
            <a:lvl3pPr marL="914674" indent="0">
              <a:buFontTx/>
              <a:buNone/>
              <a:defRPr/>
            </a:lvl3pPr>
            <a:lvl4pPr marL="1372011" indent="0">
              <a:buFontTx/>
              <a:buNone/>
              <a:defRPr/>
            </a:lvl4pPr>
            <a:lvl5pPr marL="1829349" indent="0">
              <a:buFontTx/>
              <a:buNone/>
              <a:defRPr/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9DF49020-B07F-4AC7-A9FA-7EC0F40E6C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1125" y="3080560"/>
            <a:ext cx="2847561" cy="39318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ctr">
              <a:buFontTx/>
              <a:buNone/>
              <a:defRPr sz="2001" b="1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457337" indent="0">
              <a:buFontTx/>
              <a:buNone/>
              <a:defRPr/>
            </a:lvl2pPr>
            <a:lvl3pPr marL="914674" indent="0">
              <a:buFontTx/>
              <a:buNone/>
              <a:defRPr/>
            </a:lvl3pPr>
            <a:lvl4pPr marL="1372011" indent="0">
              <a:buFontTx/>
              <a:buNone/>
              <a:defRPr/>
            </a:lvl4pPr>
            <a:lvl5pPr marL="1829349" indent="0">
              <a:buFontTx/>
              <a:buNone/>
              <a:defRPr/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38B468D7-30C3-4F26-98D7-36194C9C478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349934" y="1457355"/>
            <a:ext cx="1489943" cy="1328343"/>
          </a:xfrm>
        </p:spPr>
        <p:txBody>
          <a:bodyPr>
            <a:normAutofit/>
          </a:bodyPr>
          <a:lstStyle>
            <a:lvl1pPr algn="ctr"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1B57588-2592-4B54-A8DB-81BB0BA65850}"/>
              </a:ext>
            </a:extLst>
          </p:cNvPr>
          <p:cNvSpPr/>
          <p:nvPr userDrawn="1"/>
        </p:nvSpPr>
        <p:spPr>
          <a:xfrm>
            <a:off x="8126541" y="0"/>
            <a:ext cx="406545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1">
              <a:solidFill>
                <a:schemeClr val="accent1"/>
              </a:solidFill>
              <a:latin typeface="Trebuchet MS" panose="020B0603020202020204" pitchFamily="34" charset="0"/>
            </a:endParaRP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904BB3B0-BDAD-4012-8F10-7AEE1FA822F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49588" y="3612115"/>
            <a:ext cx="2819367" cy="104362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ctr">
              <a:buFontTx/>
              <a:buNone/>
              <a:defRPr sz="2001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457337" indent="0">
              <a:buFontTx/>
              <a:buNone/>
              <a:defRPr/>
            </a:lvl2pPr>
            <a:lvl3pPr marL="914674" indent="0">
              <a:buFontTx/>
              <a:buNone/>
              <a:defRPr/>
            </a:lvl3pPr>
            <a:lvl4pPr marL="1372011" indent="0">
              <a:buFontTx/>
              <a:buNone/>
              <a:defRPr/>
            </a:lvl4pPr>
            <a:lvl5pPr marL="1829349" indent="0">
              <a:buFontTx/>
              <a:buNone/>
              <a:defRPr/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5" name="Text Placeholder 18">
            <a:extLst>
              <a:ext uri="{FF2B5EF4-FFF2-40B4-BE49-F238E27FC236}">
                <a16:creationId xmlns:a16="http://schemas.microsoft.com/office/drawing/2014/main" id="{6A1637A0-63E8-4FB9-B6E9-03527E93C79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735491" y="3080560"/>
            <a:ext cx="2847561" cy="39318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ctr">
              <a:buFontTx/>
              <a:buNone/>
              <a:defRPr sz="2001" b="1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457337" indent="0">
              <a:buFontTx/>
              <a:buNone/>
              <a:defRPr/>
            </a:lvl2pPr>
            <a:lvl3pPr marL="914674" indent="0">
              <a:buFontTx/>
              <a:buNone/>
              <a:defRPr/>
            </a:lvl3pPr>
            <a:lvl4pPr marL="1372011" indent="0">
              <a:buFontTx/>
              <a:buNone/>
              <a:defRPr/>
            </a:lvl4pPr>
            <a:lvl5pPr marL="1829349" indent="0">
              <a:buFontTx/>
              <a:buNone/>
              <a:defRPr/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6" name="Picture Placeholder 8">
            <a:extLst>
              <a:ext uri="{FF2B5EF4-FFF2-40B4-BE49-F238E27FC236}">
                <a16:creationId xmlns:a16="http://schemas.microsoft.com/office/drawing/2014/main" id="{6F4CD46E-83EA-489D-8EDD-F3AEC02AC1A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414300" y="1457355"/>
            <a:ext cx="1489943" cy="1328343"/>
          </a:xfrm>
        </p:spPr>
        <p:txBody>
          <a:bodyPr>
            <a:normAutofit/>
          </a:bodyPr>
          <a:lstStyle>
            <a:lvl1pPr algn="ctr"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51423578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234F79B-7E31-4FA9-92AE-658FF32687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38201" y="6310487"/>
            <a:ext cx="1094346" cy="2188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4D68412-5866-452B-A2E6-36A1B0A9AAD2}"/>
              </a:ext>
            </a:extLst>
          </p:cNvPr>
          <p:cNvGrpSpPr/>
          <p:nvPr userDrawn="1"/>
        </p:nvGrpSpPr>
        <p:grpSpPr>
          <a:xfrm>
            <a:off x="4111301" y="1906031"/>
            <a:ext cx="3969396" cy="3968363"/>
            <a:chOff x="1804086" y="-139802"/>
            <a:chExt cx="5479465" cy="5479466"/>
          </a:xfrm>
        </p:grpSpPr>
        <p:sp>
          <p:nvSpPr>
            <p:cNvPr id="11" name="Freeform 1">
              <a:extLst>
                <a:ext uri="{FF2B5EF4-FFF2-40B4-BE49-F238E27FC236}">
                  <a16:creationId xmlns:a16="http://schemas.microsoft.com/office/drawing/2014/main" id="{67603FEF-90C5-45B1-B8AA-F1507E6B1A46}"/>
                </a:ext>
              </a:extLst>
            </p:cNvPr>
            <p:cNvSpPr/>
            <p:nvPr/>
          </p:nvSpPr>
          <p:spPr>
            <a:xfrm>
              <a:off x="4421272" y="-139802"/>
              <a:ext cx="2856858" cy="3033985"/>
            </a:xfrm>
            <a:custGeom>
              <a:avLst/>
              <a:gdLst>
                <a:gd name="connsiteX0" fmla="*/ 150727 w 2909930"/>
                <a:gd name="connsiteY0" fmla="*/ 0 h 3090348"/>
                <a:gd name="connsiteX1" fmla="*/ 2862407 w 2909930"/>
                <a:gd name="connsiteY1" fmla="*/ 2210083 h 3090348"/>
                <a:gd name="connsiteX2" fmla="*/ 2898333 w 2909930"/>
                <a:gd name="connsiteY2" fmla="*/ 2445480 h 3090348"/>
                <a:gd name="connsiteX3" fmla="*/ 2898334 w 2909930"/>
                <a:gd name="connsiteY3" fmla="*/ 2445480 h 3090348"/>
                <a:gd name="connsiteX4" fmla="*/ 2904352 w 2909930"/>
                <a:gd name="connsiteY4" fmla="*/ 2484911 h 3090348"/>
                <a:gd name="connsiteX5" fmla="*/ 2909930 w 2909930"/>
                <a:gd name="connsiteY5" fmla="*/ 2595374 h 3090348"/>
                <a:gd name="connsiteX6" fmla="*/ 2492462 w 2909930"/>
                <a:gd name="connsiteY6" fmla="*/ 3090348 h 3090348"/>
                <a:gd name="connsiteX7" fmla="*/ 2116154 w 2909930"/>
                <a:gd name="connsiteY7" fmla="*/ 2644176 h 3090348"/>
                <a:gd name="connsiteX8" fmla="*/ 2112223 w 2909930"/>
                <a:gd name="connsiteY8" fmla="*/ 2566322 h 3090348"/>
                <a:gd name="connsiteX9" fmla="*/ 2093781 w 2909930"/>
                <a:gd name="connsiteY9" fmla="*/ 2445480 h 3090348"/>
                <a:gd name="connsiteX10" fmla="*/ 2093780 w 2909930"/>
                <a:gd name="connsiteY10" fmla="*/ 2445480 h 3090348"/>
                <a:gd name="connsiteX11" fmla="*/ 2082345 w 2909930"/>
                <a:gd name="connsiteY11" fmla="*/ 2370553 h 3090348"/>
                <a:gd name="connsiteX12" fmla="*/ 150727 w 2909930"/>
                <a:gd name="connsiteY12" fmla="*/ 796239 h 3090348"/>
                <a:gd name="connsiteX13" fmla="*/ 2397 w 2909930"/>
                <a:gd name="connsiteY13" fmla="*/ 803729 h 3090348"/>
                <a:gd name="connsiteX14" fmla="*/ 473161 w 2909930"/>
                <a:gd name="connsiteY14" fmla="*/ 406681 h 3090348"/>
                <a:gd name="connsiteX15" fmla="*/ 0 w 2909930"/>
                <a:gd name="connsiteY15" fmla="*/ 7611 h 3090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9930" h="3090348">
                  <a:moveTo>
                    <a:pt x="150727" y="0"/>
                  </a:moveTo>
                  <a:cubicBezTo>
                    <a:pt x="1488319" y="0"/>
                    <a:pt x="2604309" y="948791"/>
                    <a:pt x="2862407" y="2210083"/>
                  </a:cubicBezTo>
                  <a:lnTo>
                    <a:pt x="2898333" y="2445480"/>
                  </a:lnTo>
                  <a:lnTo>
                    <a:pt x="2898334" y="2445480"/>
                  </a:lnTo>
                  <a:lnTo>
                    <a:pt x="2904352" y="2484911"/>
                  </a:lnTo>
                  <a:lnTo>
                    <a:pt x="2909930" y="2595374"/>
                  </a:lnTo>
                  <a:lnTo>
                    <a:pt x="2492462" y="3090348"/>
                  </a:lnTo>
                  <a:lnTo>
                    <a:pt x="2116154" y="2644176"/>
                  </a:lnTo>
                  <a:lnTo>
                    <a:pt x="2112223" y="2566322"/>
                  </a:lnTo>
                  <a:lnTo>
                    <a:pt x="2093781" y="2445480"/>
                  </a:lnTo>
                  <a:lnTo>
                    <a:pt x="2093780" y="2445480"/>
                  </a:lnTo>
                  <a:lnTo>
                    <a:pt x="2082345" y="2370553"/>
                  </a:lnTo>
                  <a:cubicBezTo>
                    <a:pt x="1898493" y="1472094"/>
                    <a:pt x="1103537" y="796239"/>
                    <a:pt x="150727" y="796239"/>
                  </a:cubicBezTo>
                  <a:lnTo>
                    <a:pt x="2397" y="803729"/>
                  </a:lnTo>
                  <a:lnTo>
                    <a:pt x="473161" y="406681"/>
                  </a:lnTo>
                  <a:lnTo>
                    <a:pt x="0" y="7611"/>
                  </a:lnTo>
                  <a:close/>
                </a:path>
              </a:pathLst>
            </a:custGeom>
            <a:solidFill>
              <a:schemeClr val="accent2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endParaRPr lang="en-US" sz="180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Freeform 2">
              <a:extLst>
                <a:ext uri="{FF2B5EF4-FFF2-40B4-BE49-F238E27FC236}">
                  <a16:creationId xmlns:a16="http://schemas.microsoft.com/office/drawing/2014/main" id="{6ACA4A01-5391-45CE-9F3F-C41EE9D58077}"/>
                </a:ext>
              </a:extLst>
            </p:cNvPr>
            <p:cNvSpPr/>
            <p:nvPr/>
          </p:nvSpPr>
          <p:spPr>
            <a:xfrm>
              <a:off x="1804086" y="-135064"/>
              <a:ext cx="3033985" cy="2879352"/>
            </a:xfrm>
            <a:custGeom>
              <a:avLst/>
              <a:gdLst>
                <a:gd name="connsiteX0" fmla="*/ 2617187 w 3090348"/>
                <a:gd name="connsiteY0" fmla="*/ 0 h 2932842"/>
                <a:gd name="connsiteX1" fmla="*/ 3090348 w 3090348"/>
                <a:gd name="connsiteY1" fmla="*/ 399070 h 2932842"/>
                <a:gd name="connsiteX2" fmla="*/ 2619584 w 3090348"/>
                <a:gd name="connsiteY2" fmla="*/ 796118 h 2932842"/>
                <a:gd name="connsiteX3" fmla="*/ 2566322 w 3090348"/>
                <a:gd name="connsiteY3" fmla="*/ 798808 h 2932842"/>
                <a:gd name="connsiteX4" fmla="*/ 2445480 w 3090348"/>
                <a:gd name="connsiteY4" fmla="*/ 817250 h 2932842"/>
                <a:gd name="connsiteX5" fmla="*/ 2370553 w 3090348"/>
                <a:gd name="connsiteY5" fmla="*/ 828685 h 2932842"/>
                <a:gd name="connsiteX6" fmla="*/ 796239 w 3090348"/>
                <a:gd name="connsiteY6" fmla="*/ 2760303 h 2932842"/>
                <a:gd name="connsiteX7" fmla="*/ 802488 w 3090348"/>
                <a:gd name="connsiteY7" fmla="*/ 2884040 h 2932842"/>
                <a:gd name="connsiteX8" fmla="*/ 426180 w 3090348"/>
                <a:gd name="connsiteY8" fmla="*/ 2437868 h 2932842"/>
                <a:gd name="connsiteX9" fmla="*/ 8712 w 3090348"/>
                <a:gd name="connsiteY9" fmla="*/ 2932842 h 2932842"/>
                <a:gd name="connsiteX10" fmla="*/ 0 w 3090348"/>
                <a:gd name="connsiteY10" fmla="*/ 2760303 h 2932842"/>
                <a:gd name="connsiteX11" fmla="*/ 2210083 w 3090348"/>
                <a:gd name="connsiteY11" fmla="*/ 48623 h 2932842"/>
                <a:gd name="connsiteX12" fmla="*/ 2445480 w 3090348"/>
                <a:gd name="connsiteY12" fmla="*/ 12697 h 2932842"/>
                <a:gd name="connsiteX13" fmla="*/ 2484911 w 3090348"/>
                <a:gd name="connsiteY13" fmla="*/ 6679 h 2932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0348" h="2932842">
                  <a:moveTo>
                    <a:pt x="2617187" y="0"/>
                  </a:moveTo>
                  <a:lnTo>
                    <a:pt x="3090348" y="399070"/>
                  </a:lnTo>
                  <a:lnTo>
                    <a:pt x="2619584" y="796118"/>
                  </a:lnTo>
                  <a:lnTo>
                    <a:pt x="2566322" y="798808"/>
                  </a:lnTo>
                  <a:lnTo>
                    <a:pt x="2445480" y="817250"/>
                  </a:lnTo>
                  <a:lnTo>
                    <a:pt x="2370553" y="828685"/>
                  </a:lnTo>
                  <a:cubicBezTo>
                    <a:pt x="1472094" y="1012537"/>
                    <a:pt x="796239" y="1807493"/>
                    <a:pt x="796239" y="2760303"/>
                  </a:cubicBezTo>
                  <a:lnTo>
                    <a:pt x="802488" y="2884040"/>
                  </a:lnTo>
                  <a:lnTo>
                    <a:pt x="426180" y="2437868"/>
                  </a:lnTo>
                  <a:lnTo>
                    <a:pt x="8712" y="2932842"/>
                  </a:lnTo>
                  <a:lnTo>
                    <a:pt x="0" y="2760303"/>
                  </a:lnTo>
                  <a:cubicBezTo>
                    <a:pt x="0" y="1422711"/>
                    <a:pt x="948791" y="306721"/>
                    <a:pt x="2210083" y="48623"/>
                  </a:cubicBezTo>
                  <a:lnTo>
                    <a:pt x="2445480" y="12697"/>
                  </a:lnTo>
                  <a:lnTo>
                    <a:pt x="2484911" y="6679"/>
                  </a:lnTo>
                  <a:close/>
                </a:path>
              </a:pathLst>
            </a:custGeom>
            <a:solidFill>
              <a:schemeClr val="accent4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endParaRPr lang="en-US" sz="180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985D9EBD-9592-4425-A3C8-461FDEAEC4A5}"/>
                </a:ext>
              </a:extLst>
            </p:cNvPr>
            <p:cNvSpPr/>
            <p:nvPr/>
          </p:nvSpPr>
          <p:spPr>
            <a:xfrm>
              <a:off x="4249566" y="2452700"/>
              <a:ext cx="3033985" cy="2879353"/>
            </a:xfrm>
            <a:custGeom>
              <a:avLst/>
              <a:gdLst>
                <a:gd name="connsiteX0" fmla="*/ 3081636 w 3090348"/>
                <a:gd name="connsiteY0" fmla="*/ 0 h 2932843"/>
                <a:gd name="connsiteX1" fmla="*/ 3090348 w 3090348"/>
                <a:gd name="connsiteY1" fmla="*/ 172540 h 2932843"/>
                <a:gd name="connsiteX2" fmla="*/ 880265 w 3090348"/>
                <a:gd name="connsiteY2" fmla="*/ 2884220 h 2932843"/>
                <a:gd name="connsiteX3" fmla="*/ 644868 w 3090348"/>
                <a:gd name="connsiteY3" fmla="*/ 2920146 h 2932843"/>
                <a:gd name="connsiteX4" fmla="*/ 605437 w 3090348"/>
                <a:gd name="connsiteY4" fmla="*/ 2926164 h 2932843"/>
                <a:gd name="connsiteX5" fmla="*/ 473161 w 3090348"/>
                <a:gd name="connsiteY5" fmla="*/ 2932843 h 2932843"/>
                <a:gd name="connsiteX6" fmla="*/ 0 w 3090348"/>
                <a:gd name="connsiteY6" fmla="*/ 2533773 h 2932843"/>
                <a:gd name="connsiteX7" fmla="*/ 470764 w 3090348"/>
                <a:gd name="connsiteY7" fmla="*/ 2136725 h 2932843"/>
                <a:gd name="connsiteX8" fmla="*/ 524026 w 3090348"/>
                <a:gd name="connsiteY8" fmla="*/ 2134035 h 2932843"/>
                <a:gd name="connsiteX9" fmla="*/ 644868 w 3090348"/>
                <a:gd name="connsiteY9" fmla="*/ 2115593 h 2932843"/>
                <a:gd name="connsiteX10" fmla="*/ 719795 w 3090348"/>
                <a:gd name="connsiteY10" fmla="*/ 2104158 h 2932843"/>
                <a:gd name="connsiteX11" fmla="*/ 2294109 w 3090348"/>
                <a:gd name="connsiteY11" fmla="*/ 172540 h 2932843"/>
                <a:gd name="connsiteX12" fmla="*/ 2287860 w 3090348"/>
                <a:gd name="connsiteY12" fmla="*/ 48802 h 2932843"/>
                <a:gd name="connsiteX13" fmla="*/ 2664168 w 3090348"/>
                <a:gd name="connsiteY13" fmla="*/ 494974 h 293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0348" h="2932843">
                  <a:moveTo>
                    <a:pt x="3081636" y="0"/>
                  </a:moveTo>
                  <a:lnTo>
                    <a:pt x="3090348" y="172540"/>
                  </a:lnTo>
                  <a:cubicBezTo>
                    <a:pt x="3090348" y="1510133"/>
                    <a:pt x="2141557" y="2626122"/>
                    <a:pt x="880265" y="2884220"/>
                  </a:cubicBezTo>
                  <a:lnTo>
                    <a:pt x="644868" y="2920146"/>
                  </a:lnTo>
                  <a:lnTo>
                    <a:pt x="605437" y="2926164"/>
                  </a:lnTo>
                  <a:lnTo>
                    <a:pt x="473161" y="2932843"/>
                  </a:lnTo>
                  <a:lnTo>
                    <a:pt x="0" y="2533773"/>
                  </a:lnTo>
                  <a:lnTo>
                    <a:pt x="470764" y="2136725"/>
                  </a:lnTo>
                  <a:lnTo>
                    <a:pt x="524026" y="2134035"/>
                  </a:lnTo>
                  <a:lnTo>
                    <a:pt x="644868" y="2115593"/>
                  </a:lnTo>
                  <a:lnTo>
                    <a:pt x="719795" y="2104158"/>
                  </a:lnTo>
                  <a:cubicBezTo>
                    <a:pt x="1618254" y="1920306"/>
                    <a:pt x="2294109" y="1125350"/>
                    <a:pt x="2294109" y="172540"/>
                  </a:cubicBezTo>
                  <a:lnTo>
                    <a:pt x="2287860" y="48802"/>
                  </a:lnTo>
                  <a:lnTo>
                    <a:pt x="2664168" y="494974"/>
                  </a:lnTo>
                  <a:close/>
                </a:path>
              </a:pathLst>
            </a:cu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endParaRPr lang="en-US" sz="180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FA2ADCEA-762A-403F-8848-9CF8D03BAE9D}"/>
                </a:ext>
              </a:extLst>
            </p:cNvPr>
            <p:cNvSpPr/>
            <p:nvPr/>
          </p:nvSpPr>
          <p:spPr>
            <a:xfrm>
              <a:off x="1812798" y="2305678"/>
              <a:ext cx="2856856" cy="3033986"/>
            </a:xfrm>
            <a:custGeom>
              <a:avLst/>
              <a:gdLst>
                <a:gd name="connsiteX0" fmla="*/ 417468 w 2909928"/>
                <a:gd name="connsiteY0" fmla="*/ 0 h 3090349"/>
                <a:gd name="connsiteX1" fmla="*/ 793776 w 2909928"/>
                <a:gd name="connsiteY1" fmla="*/ 446172 h 3090349"/>
                <a:gd name="connsiteX2" fmla="*/ 797707 w 2909928"/>
                <a:gd name="connsiteY2" fmla="*/ 524027 h 3090349"/>
                <a:gd name="connsiteX3" fmla="*/ 816149 w 2909928"/>
                <a:gd name="connsiteY3" fmla="*/ 644868 h 3090349"/>
                <a:gd name="connsiteX4" fmla="*/ 816148 w 2909928"/>
                <a:gd name="connsiteY4" fmla="*/ 644868 h 3090349"/>
                <a:gd name="connsiteX5" fmla="*/ 827583 w 2909928"/>
                <a:gd name="connsiteY5" fmla="*/ 719796 h 3090349"/>
                <a:gd name="connsiteX6" fmla="*/ 2759201 w 2909928"/>
                <a:gd name="connsiteY6" fmla="*/ 2294110 h 3090349"/>
                <a:gd name="connsiteX7" fmla="*/ 2907531 w 2909928"/>
                <a:gd name="connsiteY7" fmla="*/ 2286620 h 3090349"/>
                <a:gd name="connsiteX8" fmla="*/ 2436767 w 2909928"/>
                <a:gd name="connsiteY8" fmla="*/ 2683668 h 3090349"/>
                <a:gd name="connsiteX9" fmla="*/ 2909928 w 2909928"/>
                <a:gd name="connsiteY9" fmla="*/ 3082738 h 3090349"/>
                <a:gd name="connsiteX10" fmla="*/ 2759201 w 2909928"/>
                <a:gd name="connsiteY10" fmla="*/ 3090349 h 3090349"/>
                <a:gd name="connsiteX11" fmla="*/ 47521 w 2909928"/>
                <a:gd name="connsiteY11" fmla="*/ 880266 h 3090349"/>
                <a:gd name="connsiteX12" fmla="*/ 11595 w 2909928"/>
                <a:gd name="connsiteY12" fmla="*/ 644868 h 3090349"/>
                <a:gd name="connsiteX13" fmla="*/ 11596 w 2909928"/>
                <a:gd name="connsiteY13" fmla="*/ 644868 h 3090349"/>
                <a:gd name="connsiteX14" fmla="*/ 5578 w 2909928"/>
                <a:gd name="connsiteY14" fmla="*/ 605438 h 3090349"/>
                <a:gd name="connsiteX15" fmla="*/ 0 w 2909928"/>
                <a:gd name="connsiteY15" fmla="*/ 494974 h 309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9928" h="3090349">
                  <a:moveTo>
                    <a:pt x="417468" y="0"/>
                  </a:moveTo>
                  <a:lnTo>
                    <a:pt x="793776" y="446172"/>
                  </a:lnTo>
                  <a:lnTo>
                    <a:pt x="797707" y="524027"/>
                  </a:lnTo>
                  <a:lnTo>
                    <a:pt x="816149" y="644868"/>
                  </a:lnTo>
                  <a:lnTo>
                    <a:pt x="816148" y="644868"/>
                  </a:lnTo>
                  <a:lnTo>
                    <a:pt x="827583" y="719796"/>
                  </a:lnTo>
                  <a:cubicBezTo>
                    <a:pt x="1011435" y="1618256"/>
                    <a:pt x="1806391" y="2294110"/>
                    <a:pt x="2759201" y="2294110"/>
                  </a:cubicBezTo>
                  <a:lnTo>
                    <a:pt x="2907531" y="2286620"/>
                  </a:lnTo>
                  <a:lnTo>
                    <a:pt x="2436767" y="2683668"/>
                  </a:lnTo>
                  <a:lnTo>
                    <a:pt x="2909928" y="3082738"/>
                  </a:lnTo>
                  <a:lnTo>
                    <a:pt x="2759201" y="3090349"/>
                  </a:lnTo>
                  <a:cubicBezTo>
                    <a:pt x="1421609" y="3090349"/>
                    <a:pt x="305619" y="2141558"/>
                    <a:pt x="47521" y="880266"/>
                  </a:cubicBezTo>
                  <a:lnTo>
                    <a:pt x="11595" y="644868"/>
                  </a:lnTo>
                  <a:lnTo>
                    <a:pt x="11596" y="644868"/>
                  </a:lnTo>
                  <a:lnTo>
                    <a:pt x="5578" y="605438"/>
                  </a:lnTo>
                  <a:lnTo>
                    <a:pt x="0" y="494974"/>
                  </a:lnTo>
                  <a:close/>
                </a:path>
              </a:pathLst>
            </a:custGeom>
            <a:solidFill>
              <a:schemeClr val="accent3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endParaRPr lang="en-US" sz="180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820B5535-A8A1-4D9F-BD03-18CE9F1BFE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81009" y="2073073"/>
            <a:ext cx="2685615" cy="590931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1801" b="0" dirty="0" smtClean="0">
                <a:solidFill>
                  <a:schemeClr val="tx2"/>
                </a:solidFill>
                <a:latin typeface="Trebuchet MS" panose="020B0603020202020204" pitchFamily="34" charset="0"/>
                <a:cs typeface="Calibri" panose="020F0502020204030204" pitchFamily="34" charset="0"/>
              </a:defRPr>
            </a:lvl1pPr>
            <a:lvl2pPr>
              <a:defRPr lang="en-US" sz="1801" dirty="0" smtClean="0"/>
            </a:lvl2pPr>
            <a:lvl3pPr>
              <a:defRPr lang="en-US" sz="1801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r>
              <a:rPr lang="en-US">
                <a:solidFill>
                  <a:srgbClr val="1D2429"/>
                </a:solidFill>
              </a:rPr>
              <a:t>Use this slide to outline key points in a cycle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52DF2F41-577D-4778-A7FC-748850000B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21448" y="2073073"/>
            <a:ext cx="2685615" cy="590931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1801" b="0" dirty="0" smtClean="0">
                <a:solidFill>
                  <a:schemeClr val="tx2"/>
                </a:solidFill>
                <a:latin typeface="Trebuchet MS" panose="020B0603020202020204" pitchFamily="34" charset="0"/>
                <a:cs typeface="Calibri" panose="020F0502020204030204" pitchFamily="34" charset="0"/>
              </a:defRPr>
            </a:lvl1pPr>
            <a:lvl2pPr>
              <a:defRPr lang="en-US" sz="1801" dirty="0" smtClean="0"/>
            </a:lvl2pPr>
            <a:lvl3pPr>
              <a:defRPr lang="en-US" sz="1801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r>
              <a:rPr lang="en-US">
                <a:solidFill>
                  <a:srgbClr val="1D2429"/>
                </a:solidFill>
              </a:rPr>
              <a:t>Use this slide to outline key points in a cycle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B8799CBB-E26E-46D6-B2C0-BA4DB6D0E26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81009" y="4758350"/>
            <a:ext cx="2685615" cy="590931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1801" b="0" dirty="0" smtClean="0">
                <a:solidFill>
                  <a:schemeClr val="tx2"/>
                </a:solidFill>
                <a:latin typeface="Trebuchet MS" panose="020B0603020202020204" pitchFamily="34" charset="0"/>
                <a:cs typeface="Calibri" panose="020F0502020204030204" pitchFamily="34" charset="0"/>
              </a:defRPr>
            </a:lvl1pPr>
            <a:lvl2pPr>
              <a:defRPr lang="en-US" sz="1801" dirty="0" smtClean="0"/>
            </a:lvl2pPr>
            <a:lvl3pPr>
              <a:defRPr lang="en-US" sz="1801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r>
              <a:rPr lang="en-US">
                <a:solidFill>
                  <a:srgbClr val="1D2429"/>
                </a:solidFill>
              </a:rPr>
              <a:t>Use this slide to outline key points in a cycle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B1338689-D0DC-40E1-9357-D1C3F336CA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21448" y="4758349"/>
            <a:ext cx="2685615" cy="590931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1801" b="0" dirty="0" smtClean="0">
                <a:solidFill>
                  <a:schemeClr val="tx2"/>
                </a:solidFill>
                <a:latin typeface="Trebuchet MS" panose="020B0603020202020204" pitchFamily="34" charset="0"/>
                <a:cs typeface="Calibri" panose="020F0502020204030204" pitchFamily="34" charset="0"/>
              </a:defRPr>
            </a:lvl1pPr>
            <a:lvl2pPr>
              <a:defRPr lang="en-US" sz="1801" dirty="0" smtClean="0"/>
            </a:lvl2pPr>
            <a:lvl3pPr>
              <a:defRPr lang="en-US" sz="1801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r>
              <a:rPr lang="en-US">
                <a:solidFill>
                  <a:srgbClr val="1D2429"/>
                </a:solidFill>
              </a:rPr>
              <a:t>Use this slide to outline key points in a cycle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ADBEF0-C150-1611-7A34-D25C1CAD8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003658"/>
          </a:xfrm>
        </p:spPr>
        <p:txBody>
          <a:bodyPr>
            <a:normAutofit/>
          </a:bodyPr>
          <a:lstStyle>
            <a:lvl1pPr>
              <a:defRPr sz="3601" b="1">
                <a:solidFill>
                  <a:schemeClr val="accent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8785EC-38B5-4980-E82A-EDF5A15025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4000"/>
          </a:blip>
          <a:srcRect r="13686"/>
          <a:stretch/>
        </p:blipFill>
        <p:spPr>
          <a:xfrm>
            <a:off x="10759000" y="5107678"/>
            <a:ext cx="1433000" cy="175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361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ign on a fence&#10;&#10;AI-generated content may be incorrect.">
            <a:extLst>
              <a:ext uri="{FF2B5EF4-FFF2-40B4-BE49-F238E27FC236}">
                <a16:creationId xmlns:a16="http://schemas.microsoft.com/office/drawing/2014/main" id="{13977592-6860-8F53-0AF2-6FD9206847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Picture 4" descr="Shape, icon&#10;&#10;Description automatically generated">
            <a:extLst>
              <a:ext uri="{FF2B5EF4-FFF2-40B4-BE49-F238E27FC236}">
                <a16:creationId xmlns:a16="http://schemas.microsoft.com/office/drawing/2014/main" id="{16796294-7D14-B249-BF49-7AE1F9D455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88217" y="979134"/>
            <a:ext cx="5722065" cy="5756204"/>
          </a:xfrm>
          <a:prstGeom prst="rect">
            <a:avLst/>
          </a:prstGeom>
        </p:spPr>
      </p:pic>
      <p:sp>
        <p:nvSpPr>
          <p:cNvPr id="1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49790" y="2460156"/>
            <a:ext cx="4893254" cy="1058244"/>
          </a:xfrm>
        </p:spPr>
        <p:txBody>
          <a:bodyPr>
            <a:noAutofit/>
          </a:bodyPr>
          <a:lstStyle>
            <a:lvl1pPr marL="0" indent="0">
              <a:buNone/>
              <a:defRPr sz="3601" b="1" i="0" baseline="0">
                <a:solidFill>
                  <a:schemeClr val="bg1"/>
                </a:solidFill>
                <a:latin typeface="Trebuchet MS" panose="020B0703020202090204" pitchFamily="34" charset="0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r>
              <a:rPr lang="en-US" sz="3600"/>
              <a:t>Title of presentation </a:t>
            </a:r>
          </a:p>
          <a:p>
            <a:r>
              <a:rPr lang="en-US" sz="3600"/>
              <a:t>Line 2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049790" y="3869673"/>
            <a:ext cx="4389966" cy="517952"/>
          </a:xfrm>
        </p:spPr>
        <p:txBody>
          <a:bodyPr>
            <a:normAutofit/>
          </a:bodyPr>
          <a:lstStyle>
            <a:lvl1pPr marL="0" indent="0">
              <a:buNone/>
              <a:defRPr b="0" i="0" baseline="0">
                <a:solidFill>
                  <a:schemeClr val="bg1"/>
                </a:solidFill>
                <a:latin typeface="Trebuchet MS" panose="020B0703020202090204" pitchFamily="34" charset="0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r>
              <a:rPr lang="en-US" sz="2001"/>
              <a:t>Subtitle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499740-39B3-4D41-9FE7-296BB3B23B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530358" y="612040"/>
            <a:ext cx="2624593" cy="52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405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234F79B-7E31-4FA9-92AE-658FF32687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38201" y="6310487"/>
            <a:ext cx="1094346" cy="218812"/>
          </a:xfrm>
          <a:prstGeom prst="rect">
            <a:avLst/>
          </a:prstGeom>
        </p:spPr>
      </p:pic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E31D312A-A3C0-40A7-87D0-F13C7BDFECC4}"/>
              </a:ext>
            </a:extLst>
          </p:cNvPr>
          <p:cNvSpPr/>
          <p:nvPr userDrawn="1"/>
        </p:nvSpPr>
        <p:spPr>
          <a:xfrm>
            <a:off x="675552" y="2972724"/>
            <a:ext cx="3262443" cy="1790224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spc="30">
                <a:solidFill>
                  <a:schemeClr val="bg1"/>
                </a:solidFill>
              </a:rPr>
              <a:t>Step 1</a:t>
            </a: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A87AA23D-AC58-42B4-A1C2-0D25C893FC2F}"/>
              </a:ext>
            </a:extLst>
          </p:cNvPr>
          <p:cNvSpPr/>
          <p:nvPr userDrawn="1"/>
        </p:nvSpPr>
        <p:spPr>
          <a:xfrm>
            <a:off x="3150692" y="2972724"/>
            <a:ext cx="3262443" cy="1790224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spc="30">
                <a:solidFill>
                  <a:schemeClr val="bg1"/>
                </a:solidFill>
              </a:rPr>
              <a:t>Step 2</a:t>
            </a: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7EE4F2BA-1036-4856-80A1-35F927F03375}"/>
              </a:ext>
            </a:extLst>
          </p:cNvPr>
          <p:cNvSpPr/>
          <p:nvPr userDrawn="1"/>
        </p:nvSpPr>
        <p:spPr>
          <a:xfrm>
            <a:off x="5616219" y="2972724"/>
            <a:ext cx="3262443" cy="1790224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spc="30">
                <a:solidFill>
                  <a:schemeClr val="bg1"/>
                </a:solidFill>
              </a:rPr>
              <a:t>Step 3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96B5D8AE-F709-4C64-BD93-6A3CA6617C92}"/>
              </a:ext>
            </a:extLst>
          </p:cNvPr>
          <p:cNvSpPr/>
          <p:nvPr userDrawn="1"/>
        </p:nvSpPr>
        <p:spPr>
          <a:xfrm>
            <a:off x="8091358" y="2972724"/>
            <a:ext cx="3262443" cy="1790224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spc="30">
                <a:solidFill>
                  <a:schemeClr val="bg1"/>
                </a:solidFill>
              </a:rPr>
              <a:t>Step 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AF5086-7604-0196-F5DC-97957A1BF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003658"/>
          </a:xfrm>
        </p:spPr>
        <p:txBody>
          <a:bodyPr>
            <a:normAutofit/>
          </a:bodyPr>
          <a:lstStyle>
            <a:lvl1pPr>
              <a:defRPr sz="3601" b="1">
                <a:solidFill>
                  <a:schemeClr val="accent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67E156-6A45-58DE-505D-EAF02CF3A5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4000"/>
          </a:blip>
          <a:srcRect r="13686"/>
          <a:stretch/>
        </p:blipFill>
        <p:spPr>
          <a:xfrm>
            <a:off x="10759000" y="5107678"/>
            <a:ext cx="1433000" cy="175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336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234F79B-7E31-4FA9-92AE-658FF32687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38201" y="6310487"/>
            <a:ext cx="1094346" cy="218812"/>
          </a:xfrm>
          <a:prstGeom prst="rect">
            <a:avLst/>
          </a:prstGeom>
        </p:spPr>
      </p:pic>
      <p:graphicFrame>
        <p:nvGraphicFramePr>
          <p:cNvPr id="14" name="Chart Placeholder 6">
            <a:extLst>
              <a:ext uri="{FF2B5EF4-FFF2-40B4-BE49-F238E27FC236}">
                <a16:creationId xmlns:a16="http://schemas.microsoft.com/office/drawing/2014/main" id="{27835BB1-17B7-4F71-86EA-4FDFB353FFC4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1809642775"/>
              </p:ext>
            </p:extLst>
          </p:nvPr>
        </p:nvGraphicFramePr>
        <p:xfrm>
          <a:off x="1379763" y="1690689"/>
          <a:ext cx="9740314" cy="4254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BBD7BE8B-360D-4ACF-BF96-300271819B64}"/>
              </a:ext>
            </a:extLst>
          </p:cNvPr>
          <p:cNvSpPr/>
          <p:nvPr userDrawn="1"/>
        </p:nvSpPr>
        <p:spPr>
          <a:xfrm>
            <a:off x="9052147" y="2365797"/>
            <a:ext cx="1235022" cy="485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1" dirty="0">
                <a:solidFill>
                  <a:schemeClr val="accent3"/>
                </a:solidFill>
                <a:latin typeface="Trebuchet MS" panose="020B0603020202020204" pitchFamily="34" charset="0"/>
              </a:rPr>
              <a:t>70%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730FDA-3C4D-4468-B27F-0DF3D757D47E}"/>
              </a:ext>
            </a:extLst>
          </p:cNvPr>
          <p:cNvSpPr/>
          <p:nvPr userDrawn="1"/>
        </p:nvSpPr>
        <p:spPr>
          <a:xfrm>
            <a:off x="9052148" y="3293072"/>
            <a:ext cx="1235021" cy="4452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1">
                <a:solidFill>
                  <a:schemeClr val="accent4"/>
                </a:solidFill>
                <a:latin typeface="Trebuchet MS" panose="020B0603020202020204" pitchFamily="34" charset="0"/>
              </a:rPr>
              <a:t>45%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D5A6ED-DBF6-433B-87A4-AE29EDDFBE15}"/>
              </a:ext>
            </a:extLst>
          </p:cNvPr>
          <p:cNvSpPr/>
          <p:nvPr userDrawn="1"/>
        </p:nvSpPr>
        <p:spPr>
          <a:xfrm>
            <a:off x="9052146" y="4179654"/>
            <a:ext cx="1235022" cy="485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1">
                <a:solidFill>
                  <a:schemeClr val="accent2"/>
                </a:solidFill>
                <a:latin typeface="Trebuchet MS" panose="020B0603020202020204" pitchFamily="34" charset="0"/>
              </a:rPr>
              <a:t>50%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1956BE-505C-4E9E-9234-D32983D4B950}"/>
              </a:ext>
            </a:extLst>
          </p:cNvPr>
          <p:cNvSpPr/>
          <p:nvPr userDrawn="1"/>
        </p:nvSpPr>
        <p:spPr>
          <a:xfrm>
            <a:off x="9052146" y="5106927"/>
            <a:ext cx="1235022" cy="507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1" dirty="0">
                <a:solidFill>
                  <a:schemeClr val="accent1"/>
                </a:solidFill>
                <a:latin typeface="Trebuchet MS" panose="020B0603020202020204" pitchFamily="34" charset="0"/>
              </a:rPr>
              <a:t>40%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56BF9-EC6A-A354-8F1B-DA87ACC73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003658"/>
          </a:xfrm>
        </p:spPr>
        <p:txBody>
          <a:bodyPr>
            <a:normAutofit/>
          </a:bodyPr>
          <a:lstStyle>
            <a:lvl1pPr>
              <a:defRPr sz="3601" b="1">
                <a:solidFill>
                  <a:schemeClr val="accent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34015F-9EAB-1709-4100-A732FD9162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4000"/>
          </a:blip>
          <a:srcRect r="13686"/>
          <a:stretch/>
        </p:blipFill>
        <p:spPr>
          <a:xfrm>
            <a:off x="10759000" y="5107678"/>
            <a:ext cx="1433000" cy="175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8215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234F79B-7E31-4FA9-92AE-658FF32687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38201" y="6310487"/>
            <a:ext cx="1094346" cy="218812"/>
          </a:xfrm>
          <a:prstGeom prst="rect">
            <a:avLst/>
          </a:prstGeom>
        </p:spPr>
      </p:pic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70DD2902-FE56-49BE-898A-02A654579BD5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502320509"/>
              </p:ext>
            </p:extLst>
          </p:nvPr>
        </p:nvGraphicFramePr>
        <p:xfrm>
          <a:off x="1078894" y="1781457"/>
          <a:ext cx="4420969" cy="43903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B5B667D0-692A-439D-8944-217800B82ABA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335309068"/>
              </p:ext>
            </p:extLst>
          </p:nvPr>
        </p:nvGraphicFramePr>
        <p:xfrm>
          <a:off x="5993772" y="1411861"/>
          <a:ext cx="5589816" cy="49507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EBDB3DA-9B2C-6DB0-C950-86345C2EB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003658"/>
          </a:xfrm>
        </p:spPr>
        <p:txBody>
          <a:bodyPr>
            <a:normAutofit/>
          </a:bodyPr>
          <a:lstStyle>
            <a:lvl1pPr>
              <a:defRPr sz="3601" b="1">
                <a:solidFill>
                  <a:schemeClr val="accent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9EFB23-0DAF-CB38-0915-E15B23618F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4000"/>
          </a:blip>
          <a:srcRect r="13686"/>
          <a:stretch/>
        </p:blipFill>
        <p:spPr>
          <a:xfrm>
            <a:off x="10759000" y="5107678"/>
            <a:ext cx="1433000" cy="175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902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38EFCA-D01E-3EB6-ABD2-B941E7C44B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000"/>
          </a:blip>
          <a:srcRect r="13686"/>
          <a:stretch/>
        </p:blipFill>
        <p:spPr>
          <a:xfrm>
            <a:off x="10759000" y="5107678"/>
            <a:ext cx="1433000" cy="17503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34F79B-7E31-4FA9-92AE-658FF32687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8201" y="6310487"/>
            <a:ext cx="1094346" cy="218812"/>
          </a:xfrm>
          <a:prstGeom prst="rect">
            <a:avLst/>
          </a:prstGeom>
        </p:spPr>
      </p:pic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350811D4-888F-466E-8618-D1645574DA26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80855680"/>
              </p:ext>
            </p:extLst>
          </p:nvPr>
        </p:nvGraphicFramePr>
        <p:xfrm>
          <a:off x="474598" y="1811805"/>
          <a:ext cx="5223781" cy="44663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999693F8-7FB8-4FB0-86E7-5850A18584C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551366143"/>
              </p:ext>
            </p:extLst>
          </p:nvPr>
        </p:nvGraphicFramePr>
        <p:xfrm>
          <a:off x="6492442" y="1810589"/>
          <a:ext cx="5224961" cy="446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BB31D76-180B-D8C3-8E8C-5864FE291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003658"/>
          </a:xfrm>
        </p:spPr>
        <p:txBody>
          <a:bodyPr>
            <a:normAutofit/>
          </a:bodyPr>
          <a:lstStyle>
            <a:lvl1pPr>
              <a:defRPr sz="3601" b="1">
                <a:solidFill>
                  <a:schemeClr val="accent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7312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234F79B-7E31-4FA9-92AE-658FF32687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38201" y="6310487"/>
            <a:ext cx="1094346" cy="218812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92538BB-0AF9-4805-8B15-4F527747F88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15949995"/>
              </p:ext>
            </p:extLst>
          </p:nvPr>
        </p:nvGraphicFramePr>
        <p:xfrm>
          <a:off x="831891" y="2145175"/>
          <a:ext cx="10515604" cy="335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1">
                  <a:extLst>
                    <a:ext uri="{9D8B030D-6E8A-4147-A177-3AD203B41FA5}">
                      <a16:colId xmlns:a16="http://schemas.microsoft.com/office/drawing/2014/main" val="1721997748"/>
                    </a:ext>
                  </a:extLst>
                </a:gridCol>
                <a:gridCol w="2628901">
                  <a:extLst>
                    <a:ext uri="{9D8B030D-6E8A-4147-A177-3AD203B41FA5}">
                      <a16:colId xmlns:a16="http://schemas.microsoft.com/office/drawing/2014/main" val="1930152701"/>
                    </a:ext>
                  </a:extLst>
                </a:gridCol>
                <a:gridCol w="2628901">
                  <a:extLst>
                    <a:ext uri="{9D8B030D-6E8A-4147-A177-3AD203B41FA5}">
                      <a16:colId xmlns:a16="http://schemas.microsoft.com/office/drawing/2014/main" val="2589822940"/>
                    </a:ext>
                  </a:extLst>
                </a:gridCol>
                <a:gridCol w="2628901">
                  <a:extLst>
                    <a:ext uri="{9D8B030D-6E8A-4147-A177-3AD203B41FA5}">
                      <a16:colId xmlns:a16="http://schemas.microsoft.com/office/drawing/2014/main" val="3379907882"/>
                    </a:ext>
                  </a:extLst>
                </a:gridCol>
              </a:tblGrid>
              <a:tr h="572580">
                <a:tc>
                  <a:txBody>
                    <a:bodyPr/>
                    <a:lstStyle/>
                    <a:p>
                      <a:pPr algn="ctr"/>
                      <a:r>
                        <a:rPr lang="en-US" sz="2200" b="0" spc="30" baseline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</a:rPr>
                        <a:t>Column 1</a:t>
                      </a:r>
                    </a:p>
                  </a:txBody>
                  <a:tcPr marL="105612" marR="105612" marT="52792" marB="5279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pc="30" baseline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</a:rPr>
                        <a:t>Column 2</a:t>
                      </a:r>
                    </a:p>
                  </a:txBody>
                  <a:tcPr marL="105612" marR="105612" marT="52792" marB="5279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pc="30" baseline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</a:rPr>
                        <a:t>Column 3</a:t>
                      </a:r>
                    </a:p>
                  </a:txBody>
                  <a:tcPr marL="105612" marR="105612" marT="52792" marB="5279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pc="30" baseline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</a:rPr>
                        <a:t>Column 4</a:t>
                      </a:r>
                    </a:p>
                  </a:txBody>
                  <a:tcPr marL="105612" marR="105612" marT="52792" marB="52792" anchor="ctr"/>
                </a:tc>
                <a:extLst>
                  <a:ext uri="{0D108BD9-81ED-4DB2-BD59-A6C34878D82A}">
                    <a16:rowId xmlns:a16="http://schemas.microsoft.com/office/drawing/2014/main" val="2374713382"/>
                  </a:ext>
                </a:extLst>
              </a:tr>
              <a:tr h="556135"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5612" marR="105612" marT="52792" marB="52792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5612" marR="105612" marT="52792" marB="52792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5612" marR="105612" marT="52792" marB="52792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5612" marR="105612" marT="52792" marB="52792"/>
                </a:tc>
                <a:extLst>
                  <a:ext uri="{0D108BD9-81ED-4DB2-BD59-A6C34878D82A}">
                    <a16:rowId xmlns:a16="http://schemas.microsoft.com/office/drawing/2014/main" val="2660020711"/>
                  </a:ext>
                </a:extLst>
              </a:tr>
              <a:tr h="556135"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5612" marR="105612" marT="52792" marB="52792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5612" marR="105612" marT="52792" marB="52792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5612" marR="105612" marT="52792" marB="52792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5612" marR="105612" marT="52792" marB="52792"/>
                </a:tc>
                <a:extLst>
                  <a:ext uri="{0D108BD9-81ED-4DB2-BD59-A6C34878D82A}">
                    <a16:rowId xmlns:a16="http://schemas.microsoft.com/office/drawing/2014/main" val="3570530737"/>
                  </a:ext>
                </a:extLst>
              </a:tr>
              <a:tr h="556135"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5612" marR="105612" marT="52792" marB="52792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5612" marR="105612" marT="52792" marB="52792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5612" marR="105612" marT="52792" marB="52792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5612" marR="105612" marT="52792" marB="52792"/>
                </a:tc>
                <a:extLst>
                  <a:ext uri="{0D108BD9-81ED-4DB2-BD59-A6C34878D82A}">
                    <a16:rowId xmlns:a16="http://schemas.microsoft.com/office/drawing/2014/main" val="2682008613"/>
                  </a:ext>
                </a:extLst>
              </a:tr>
              <a:tr h="556135"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5612" marR="105612" marT="52792" marB="52792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5612" marR="105612" marT="52792" marB="52792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5612" marR="105612" marT="52792" marB="52792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5612" marR="105612" marT="52792" marB="52792"/>
                </a:tc>
                <a:extLst>
                  <a:ext uri="{0D108BD9-81ED-4DB2-BD59-A6C34878D82A}">
                    <a16:rowId xmlns:a16="http://schemas.microsoft.com/office/drawing/2014/main" val="4137564992"/>
                  </a:ext>
                </a:extLst>
              </a:tr>
              <a:tr h="556135"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5612" marR="105612" marT="52792" marB="52792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5612" marR="105612" marT="52792" marB="52792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5612" marR="105612" marT="52792" marB="52792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5612" marR="105612" marT="52792" marB="52792"/>
                </a:tc>
                <a:extLst>
                  <a:ext uri="{0D108BD9-81ED-4DB2-BD59-A6C34878D82A}">
                    <a16:rowId xmlns:a16="http://schemas.microsoft.com/office/drawing/2014/main" val="6020074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1F2EEDE-81F2-DDED-9E5B-F4835FCBC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003658"/>
          </a:xfrm>
        </p:spPr>
        <p:txBody>
          <a:bodyPr>
            <a:normAutofit/>
          </a:bodyPr>
          <a:lstStyle>
            <a:lvl1pPr>
              <a:defRPr sz="3601" b="1">
                <a:solidFill>
                  <a:schemeClr val="accent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1809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5DCA6D3-CB65-5740-A5AD-57B14ECD061E}"/>
              </a:ext>
            </a:extLst>
          </p:cNvPr>
          <p:cNvSpPr/>
          <p:nvPr userDrawn="1"/>
        </p:nvSpPr>
        <p:spPr>
          <a:xfrm>
            <a:off x="2101515" y="6320676"/>
            <a:ext cx="79889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u="none" strike="noStrike" baseline="0" dirty="0">
                <a:solidFill>
                  <a:schemeClr val="bg1"/>
                </a:solidFill>
                <a:latin typeface="Trebuchet MS" panose="020B0703020202090204" pitchFamily="34" charset="0"/>
                <a:ea typeface="Franklin Gothic Book" charset="0"/>
                <a:cs typeface="Franklin Gothic Book" charset="0"/>
              </a:rPr>
              <a:t>© 2025 Taranto Systems Limited. All rights reserved.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5FF06B-000E-C448-9E78-BE503FA01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38200" y="6310487"/>
            <a:ext cx="1094345" cy="2188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714E8F-D55F-4259-9426-899437079A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03457" y="311117"/>
            <a:ext cx="3263409" cy="302383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17F42A-E727-448E-BDD7-199726A6C1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85278" y="1708150"/>
            <a:ext cx="7988969" cy="217805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“Customer quote goes in here.”</a:t>
            </a:r>
          </a:p>
          <a:p>
            <a:pPr lvl="0"/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17F29E1-8220-44F8-8A7A-F557071CB1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85102" y="4078288"/>
            <a:ext cx="7989146" cy="1492333"/>
          </a:xfrm>
        </p:spPr>
        <p:txBody>
          <a:bodyPr>
            <a:noAutofit/>
          </a:bodyPr>
          <a:lstStyle>
            <a:lvl1pPr marL="0" indent="0">
              <a:buNone/>
              <a:defRPr sz="1801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GB" dirty="0"/>
              <a:t>Client data (name, title, city…)</a:t>
            </a:r>
          </a:p>
        </p:txBody>
      </p:sp>
    </p:spTree>
    <p:extLst>
      <p:ext uri="{BB962C8B-B14F-4D97-AF65-F5344CB8AC3E}">
        <p14:creationId xmlns:p14="http://schemas.microsoft.com/office/powerpoint/2010/main" val="40034046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5DCA6D3-CB65-5740-A5AD-57B14ECD061E}"/>
              </a:ext>
            </a:extLst>
          </p:cNvPr>
          <p:cNvSpPr/>
          <p:nvPr userDrawn="1"/>
        </p:nvSpPr>
        <p:spPr>
          <a:xfrm>
            <a:off x="2101515" y="6320676"/>
            <a:ext cx="79889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u="none" strike="noStrike" baseline="0" dirty="0">
                <a:solidFill>
                  <a:schemeClr val="bg1"/>
                </a:solidFill>
                <a:latin typeface="Trebuchet MS" panose="020B0703020202090204" pitchFamily="34" charset="0"/>
                <a:ea typeface="Franklin Gothic Book" charset="0"/>
                <a:cs typeface="Franklin Gothic Book" charset="0"/>
              </a:rPr>
              <a:t>© 2025 Taranto Systems Limited. All rights reserved.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5FF06B-000E-C448-9E78-BE503FA01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38200" y="6310487"/>
            <a:ext cx="1094345" cy="2188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714E8F-D55F-4259-9426-899437079A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03457" y="311117"/>
            <a:ext cx="3263409" cy="302383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17F42A-E727-448E-BDD7-199726A6C1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85278" y="1708150"/>
            <a:ext cx="7988969" cy="217805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“Customer quote goes in here.”</a:t>
            </a:r>
          </a:p>
          <a:p>
            <a:pPr lvl="0"/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17F29E1-8220-44F8-8A7A-F557071CB1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85102" y="4078288"/>
            <a:ext cx="7989146" cy="1492333"/>
          </a:xfrm>
        </p:spPr>
        <p:txBody>
          <a:bodyPr>
            <a:noAutofit/>
          </a:bodyPr>
          <a:lstStyle>
            <a:lvl1pPr marL="0" indent="0">
              <a:buNone/>
              <a:defRPr sz="1801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GB"/>
              <a:t>Client data (name, title, city…)</a:t>
            </a:r>
          </a:p>
        </p:txBody>
      </p:sp>
    </p:spTree>
    <p:extLst>
      <p:ext uri="{BB962C8B-B14F-4D97-AF65-F5344CB8AC3E}">
        <p14:creationId xmlns:p14="http://schemas.microsoft.com/office/powerpoint/2010/main" val="5066422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5DCA6D3-CB65-5740-A5AD-57B14ECD061E}"/>
              </a:ext>
            </a:extLst>
          </p:cNvPr>
          <p:cNvSpPr/>
          <p:nvPr userDrawn="1"/>
        </p:nvSpPr>
        <p:spPr>
          <a:xfrm>
            <a:off x="2101515" y="6320676"/>
            <a:ext cx="79889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u="none" strike="noStrike" baseline="0" dirty="0">
                <a:solidFill>
                  <a:schemeClr val="bg1"/>
                </a:solidFill>
                <a:latin typeface="Trebuchet MS" panose="020B0703020202090204" pitchFamily="34" charset="0"/>
                <a:ea typeface="Franklin Gothic Book" charset="0"/>
                <a:cs typeface="Franklin Gothic Book" charset="0"/>
              </a:rPr>
              <a:t>© 2025 Taranto Systems Limited. All rights reserved.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5FF06B-000E-C448-9E78-BE503FA01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38200" y="6310487"/>
            <a:ext cx="1094345" cy="2188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714E8F-D55F-4259-9426-899437079A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03457" y="311117"/>
            <a:ext cx="3263409" cy="302383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17F42A-E727-448E-BDD7-199726A6C1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85278" y="1708150"/>
            <a:ext cx="7988969" cy="217805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“Customer quote goes in here.”</a:t>
            </a:r>
          </a:p>
          <a:p>
            <a:pPr lvl="0"/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17F29E1-8220-44F8-8A7A-F557071CB1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85102" y="4078288"/>
            <a:ext cx="7989146" cy="1492333"/>
          </a:xfrm>
        </p:spPr>
        <p:txBody>
          <a:bodyPr>
            <a:noAutofit/>
          </a:bodyPr>
          <a:lstStyle>
            <a:lvl1pPr marL="0" indent="0">
              <a:buNone/>
              <a:defRPr sz="1801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GB"/>
              <a:t>Client data (name, title, city…)</a:t>
            </a:r>
          </a:p>
        </p:txBody>
      </p:sp>
    </p:spTree>
    <p:extLst>
      <p:ext uri="{BB962C8B-B14F-4D97-AF65-F5344CB8AC3E}">
        <p14:creationId xmlns:p14="http://schemas.microsoft.com/office/powerpoint/2010/main" val="17467579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714E8F-D55F-4259-9426-899437079A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  <a:duotone>
              <a:prstClr val="black"/>
              <a:schemeClr val="accent1">
                <a:tint val="45000"/>
                <a:satMod val="400000"/>
              </a:schemeClr>
            </a:duotone>
            <a:lum contrast="20000"/>
          </a:blip>
          <a:stretch>
            <a:fillRect/>
          </a:stretch>
        </p:blipFill>
        <p:spPr>
          <a:xfrm>
            <a:off x="503457" y="311117"/>
            <a:ext cx="3263409" cy="302383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17F42A-E727-448E-BDD7-199726A6C1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85278" y="1708150"/>
            <a:ext cx="7988969" cy="217805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  <a:latin typeface="Trebuchet MS" panose="020B0603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“Customer quote goes in here.”</a:t>
            </a:r>
          </a:p>
          <a:p>
            <a:pPr lvl="0"/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17F29E1-8220-44F8-8A7A-F557071CB1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85102" y="4078288"/>
            <a:ext cx="7989146" cy="1492333"/>
          </a:xfrm>
        </p:spPr>
        <p:txBody>
          <a:bodyPr>
            <a:noAutofit/>
          </a:bodyPr>
          <a:lstStyle>
            <a:lvl1pPr marL="0" indent="0">
              <a:buNone/>
              <a:defRPr sz="1801">
                <a:solidFill>
                  <a:schemeClr val="accent1"/>
                </a:solidFill>
                <a:latin typeface="Trebuchet MS" panose="020B0603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GB"/>
              <a:t>Client data (name, title, city…)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4C06D9-33C6-07C2-05BB-4892B047D8A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8201" y="6310487"/>
            <a:ext cx="1094346" cy="21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723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D52070-5E81-8A4A-B6E8-D7526E6CFE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894"/>
            <a:ext cx="12191999" cy="6856213"/>
          </a:xfrm>
          <a:prstGeom prst="rect">
            <a:avLst/>
          </a:prstGeom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795D1930-D724-AE44-997A-74BD12198F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73372" y="2763790"/>
            <a:ext cx="4955116" cy="1714500"/>
          </a:xfrm>
        </p:spPr>
        <p:txBody>
          <a:bodyPr>
            <a:normAutofit/>
          </a:bodyPr>
          <a:lstStyle>
            <a:lvl1pPr marL="0" indent="0">
              <a:buNone/>
              <a:defRPr sz="5402" b="1">
                <a:solidFill>
                  <a:schemeClr val="bg1"/>
                </a:solidFill>
                <a:latin typeface="Trebuchet MS" panose="020B0703020202090204" pitchFamily="34" charset="0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2E636F-8549-5343-9284-49521E9022D4}"/>
              </a:ext>
            </a:extLst>
          </p:cNvPr>
          <p:cNvSpPr/>
          <p:nvPr/>
        </p:nvSpPr>
        <p:spPr>
          <a:xfrm>
            <a:off x="2101515" y="6320676"/>
            <a:ext cx="79889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u="none" strike="noStrike" baseline="0">
                <a:solidFill>
                  <a:schemeClr val="bg1"/>
                </a:solidFill>
                <a:latin typeface="+mj-lt"/>
                <a:ea typeface="Franklin Gothic Book" charset="0"/>
                <a:cs typeface="Franklin Gothic Book" charset="0"/>
              </a:rPr>
              <a:t>© 2023 Trapeze Software ULC. All rights reserved.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DDCC9B-6B79-B34D-AB3A-1848414213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200" y="6310487"/>
            <a:ext cx="1094345" cy="2188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D753AAD-8507-A1BE-3857-16B9900D24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894"/>
            <a:ext cx="12191999" cy="68562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54CF710-B331-ED34-EBD4-9DD6A5899883}"/>
              </a:ext>
            </a:extLst>
          </p:cNvPr>
          <p:cNvSpPr/>
          <p:nvPr userDrawn="1"/>
        </p:nvSpPr>
        <p:spPr>
          <a:xfrm>
            <a:off x="2101515" y="6320676"/>
            <a:ext cx="79889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u="none" strike="noStrike" baseline="0" dirty="0">
                <a:solidFill>
                  <a:schemeClr val="bg1"/>
                </a:solidFill>
                <a:latin typeface="Trebuchet MS" panose="020B0703020202090204" pitchFamily="34" charset="0"/>
                <a:ea typeface="Franklin Gothic Book" charset="0"/>
                <a:cs typeface="Franklin Gothic Book" charset="0"/>
              </a:rPr>
              <a:t>© 2025 Taranto Systems Limited.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62E330-06C0-8B00-100F-2A9738289D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8200" y="6310487"/>
            <a:ext cx="1094345" cy="21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359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ow of cars parked on a street&#10;&#10;AI-generated content may be incorrect.">
            <a:extLst>
              <a:ext uri="{FF2B5EF4-FFF2-40B4-BE49-F238E27FC236}">
                <a16:creationId xmlns:a16="http://schemas.microsoft.com/office/drawing/2014/main" id="{516F7669-FF2C-B3C2-5679-B4AA78821E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Picture 4" descr="Shape, icon&#10;&#10;Description automatically generated">
            <a:extLst>
              <a:ext uri="{FF2B5EF4-FFF2-40B4-BE49-F238E27FC236}">
                <a16:creationId xmlns:a16="http://schemas.microsoft.com/office/drawing/2014/main" id="{16796294-7D14-B249-BF49-7AE1F9D455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88217" y="979134"/>
            <a:ext cx="5722065" cy="5756204"/>
          </a:xfrm>
          <a:prstGeom prst="rect">
            <a:avLst/>
          </a:prstGeom>
        </p:spPr>
      </p:pic>
      <p:sp>
        <p:nvSpPr>
          <p:cNvPr id="1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49790" y="2460156"/>
            <a:ext cx="4893254" cy="1058244"/>
          </a:xfrm>
        </p:spPr>
        <p:txBody>
          <a:bodyPr>
            <a:noAutofit/>
          </a:bodyPr>
          <a:lstStyle>
            <a:lvl1pPr marL="0" indent="0">
              <a:buNone/>
              <a:defRPr sz="3601" b="1" i="0" baseline="0">
                <a:solidFill>
                  <a:schemeClr val="bg1"/>
                </a:solidFill>
                <a:latin typeface="Trebuchet MS" panose="020B0703020202090204" pitchFamily="34" charset="0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r>
              <a:rPr lang="en-US" sz="3600"/>
              <a:t>Title of presentation </a:t>
            </a:r>
          </a:p>
          <a:p>
            <a:r>
              <a:rPr lang="en-US" sz="3600"/>
              <a:t>Line 2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049790" y="3869673"/>
            <a:ext cx="4389966" cy="517952"/>
          </a:xfrm>
        </p:spPr>
        <p:txBody>
          <a:bodyPr>
            <a:normAutofit/>
          </a:bodyPr>
          <a:lstStyle>
            <a:lvl1pPr marL="0" indent="0">
              <a:buNone/>
              <a:defRPr b="0" i="0" baseline="0">
                <a:solidFill>
                  <a:schemeClr val="bg1"/>
                </a:solidFill>
                <a:latin typeface="Trebuchet MS" panose="020B0703020202090204" pitchFamily="34" charset="0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r>
              <a:rPr lang="en-US" sz="2001"/>
              <a:t>Subtitle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499740-39B3-4D41-9FE7-296BB3B23B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530358" y="612040"/>
            <a:ext cx="2624593" cy="52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906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E5E04CE-1100-BB45-A3A5-352A09D0C8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894"/>
            <a:ext cx="12191999" cy="6856213"/>
          </a:xfrm>
          <a:prstGeom prst="rect">
            <a:avLst/>
          </a:prstGeom>
        </p:spPr>
      </p:pic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3A1B791F-4BB1-584F-8C83-86C920FE67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73372" y="2763790"/>
            <a:ext cx="4955116" cy="1714500"/>
          </a:xfrm>
        </p:spPr>
        <p:txBody>
          <a:bodyPr>
            <a:normAutofit/>
          </a:bodyPr>
          <a:lstStyle>
            <a:lvl1pPr marL="0" indent="0">
              <a:buNone/>
              <a:defRPr sz="5402" b="1">
                <a:solidFill>
                  <a:schemeClr val="bg1"/>
                </a:solidFill>
                <a:latin typeface="Trebuchet MS" panose="020B0703020202090204" pitchFamily="34" charset="0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lvl="0"/>
            <a:r>
              <a:rPr lang="en-US" dirty="0"/>
              <a:t>Thank you.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9F4E0D-3B6D-044E-848A-38FF31170B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8200" y="6310487"/>
            <a:ext cx="1094345" cy="2188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AA50F01-5FFC-EAB7-F0BC-D32F37AC2C08}"/>
              </a:ext>
            </a:extLst>
          </p:cNvPr>
          <p:cNvSpPr/>
          <p:nvPr userDrawn="1"/>
        </p:nvSpPr>
        <p:spPr>
          <a:xfrm>
            <a:off x="2101515" y="6320676"/>
            <a:ext cx="79889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u="none" strike="noStrike" baseline="0" dirty="0">
                <a:solidFill>
                  <a:schemeClr val="bg1"/>
                </a:solidFill>
                <a:latin typeface="Trebuchet MS" panose="020B0703020202090204" pitchFamily="34" charset="0"/>
                <a:ea typeface="Franklin Gothic Book" charset="0"/>
                <a:cs typeface="Franklin Gothic Book" charset="0"/>
              </a:rPr>
              <a:t>© 2025 Taranto Systems Limited.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48146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Inside page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199" y="1719839"/>
            <a:ext cx="10515600" cy="4351338"/>
          </a:xfrm>
        </p:spPr>
        <p:txBody>
          <a:bodyPr/>
          <a:lstStyle>
            <a:lvl1pPr>
              <a:defRPr sz="2199" b="0" i="0">
                <a:latin typeface="Trebuchet MS" panose="020B0703020202090204" pitchFamily="34" charset="0"/>
                <a:ea typeface="Trebuchet MS" panose="020B0703020202090204" pitchFamily="34" charset="0"/>
                <a:cs typeface="Trebuchet MS" panose="020B0703020202090204" pitchFamily="34" charset="0"/>
              </a:defRPr>
            </a:lvl1pPr>
            <a:lvl2pPr>
              <a:defRPr sz="2000" b="0" i="0">
                <a:latin typeface="Trebuchet MS" panose="020B0703020202090204" pitchFamily="34" charset="0"/>
                <a:ea typeface="Trebuchet MS" panose="020B0703020202090204" pitchFamily="34" charset="0"/>
                <a:cs typeface="Trebuchet MS" panose="020B0703020202090204" pitchFamily="34" charset="0"/>
              </a:defRPr>
            </a:lvl2pPr>
            <a:lvl3pPr>
              <a:defRPr sz="1800" b="0" i="0">
                <a:latin typeface="Trebuchet MS" panose="020B0703020202090204" pitchFamily="34" charset="0"/>
                <a:ea typeface="Trebuchet MS" panose="020B0703020202090204" pitchFamily="34" charset="0"/>
                <a:cs typeface="Trebuchet MS" panose="020B0703020202090204" pitchFamily="34" charset="0"/>
              </a:defRPr>
            </a:lvl3pPr>
            <a:lvl4pPr>
              <a:defRPr sz="1600" b="0" i="0">
                <a:latin typeface="Trebuchet MS" panose="020B0703020202090204" pitchFamily="34" charset="0"/>
                <a:ea typeface="Trebuchet MS" panose="020B0703020202090204" pitchFamily="34" charset="0"/>
                <a:cs typeface="Trebuchet MS" panose="020B0703020202090204" pitchFamily="34" charset="0"/>
              </a:defRPr>
            </a:lvl4pPr>
            <a:lvl5pPr>
              <a:defRPr sz="1600" b="0" i="0">
                <a:latin typeface="Trebuchet MS" panose="020B0703020202090204" pitchFamily="34" charset="0"/>
                <a:ea typeface="Trebuchet MS" panose="020B0703020202090204" pitchFamily="34" charset="0"/>
                <a:cs typeface="Trebuchet MS" panose="020B0703020202090204" pitchFamily="34" charset="0"/>
              </a:defRPr>
            </a:lvl5pPr>
          </a:lstStyle>
          <a:p>
            <a:pPr lvl="0"/>
            <a:r>
              <a:rPr lang="en-US"/>
              <a:t>First level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67358" y="6316757"/>
            <a:ext cx="2743200" cy="365125"/>
          </a:xfrm>
        </p:spPr>
        <p:txBody>
          <a:bodyPr/>
          <a:lstStyle>
            <a:lvl1pPr>
              <a:defRPr sz="800" b="0" i="0">
                <a:latin typeface="Franklin Gothic Book" charset="0"/>
                <a:ea typeface="Franklin Gothic Book" charset="0"/>
                <a:cs typeface="Franklin Gothic Book" charset="0"/>
              </a:defRPr>
            </a:lvl1pPr>
          </a:lstStyle>
          <a:p>
            <a:fld id="{8F941715-FE3F-7A4F-960A-D882B32F1D1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539369"/>
            <a:ext cx="6412832" cy="88517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399" b="1" i="0" baseline="0">
                <a:solidFill>
                  <a:schemeClr val="accent5"/>
                </a:solidFill>
                <a:latin typeface="Trebuchet MS" panose="020B0703020202090204" pitchFamily="34" charset="0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marL="228543" marR="0" lvl="0" indent="-228543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Subtitle Line 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F987BDD-ADD8-654C-BF3E-7B7603AE4C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8201" y="6310487"/>
            <a:ext cx="1094346" cy="2188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D7CE9D-5D02-F348-9E3F-5EE0693B4D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"/>
          </a:blip>
          <a:srcRect r="13686"/>
          <a:stretch/>
        </p:blipFill>
        <p:spPr>
          <a:xfrm>
            <a:off x="10759000" y="5107678"/>
            <a:ext cx="1433000" cy="175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49677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ow of cars parked on a street&#10;&#10;AI-generated content may be incorrect.">
            <a:extLst>
              <a:ext uri="{FF2B5EF4-FFF2-40B4-BE49-F238E27FC236}">
                <a16:creationId xmlns:a16="http://schemas.microsoft.com/office/drawing/2014/main" id="{86B14A64-2A4D-71BE-F4A0-11FF2969BD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Picture 4" descr="Shape, icon&#10;&#10;Description automatically generated">
            <a:extLst>
              <a:ext uri="{FF2B5EF4-FFF2-40B4-BE49-F238E27FC236}">
                <a16:creationId xmlns:a16="http://schemas.microsoft.com/office/drawing/2014/main" id="{16796294-7D14-B249-BF49-7AE1F9D455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88217" y="979134"/>
            <a:ext cx="5722065" cy="5756204"/>
          </a:xfrm>
          <a:prstGeom prst="rect">
            <a:avLst/>
          </a:prstGeom>
        </p:spPr>
      </p:pic>
      <p:sp>
        <p:nvSpPr>
          <p:cNvPr id="1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49790" y="2460156"/>
            <a:ext cx="4893254" cy="1058244"/>
          </a:xfrm>
        </p:spPr>
        <p:txBody>
          <a:bodyPr>
            <a:noAutofit/>
          </a:bodyPr>
          <a:lstStyle>
            <a:lvl1pPr marL="0" indent="0">
              <a:buNone/>
              <a:defRPr sz="3601" b="1" i="0" baseline="0">
                <a:solidFill>
                  <a:schemeClr val="bg1"/>
                </a:solidFill>
                <a:latin typeface="Trebuchet MS" panose="020B0703020202090204" pitchFamily="34" charset="0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r>
              <a:rPr lang="en-US" sz="3600"/>
              <a:t>Title of presentation </a:t>
            </a:r>
          </a:p>
          <a:p>
            <a:r>
              <a:rPr lang="en-US" sz="3600"/>
              <a:t>Line 2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049790" y="3869673"/>
            <a:ext cx="4389966" cy="517952"/>
          </a:xfrm>
        </p:spPr>
        <p:txBody>
          <a:bodyPr>
            <a:normAutofit/>
          </a:bodyPr>
          <a:lstStyle>
            <a:lvl1pPr marL="0" indent="0">
              <a:buNone/>
              <a:defRPr b="0" i="0" baseline="0">
                <a:solidFill>
                  <a:schemeClr val="bg1"/>
                </a:solidFill>
                <a:latin typeface="Trebuchet MS" panose="020B0703020202090204" pitchFamily="34" charset="0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r>
              <a:rPr lang="en-US" sz="2001"/>
              <a:t>Subtitle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499740-39B3-4D41-9FE7-296BB3B23B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530358" y="612040"/>
            <a:ext cx="2624593" cy="52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185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 phone&#10;&#10;AI-generated content may be incorrect.">
            <a:extLst>
              <a:ext uri="{FF2B5EF4-FFF2-40B4-BE49-F238E27FC236}">
                <a16:creationId xmlns:a16="http://schemas.microsoft.com/office/drawing/2014/main" id="{B936BCD9-29B3-E7D6-0D5C-75027FAE23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Picture 4" descr="Shape, icon&#10;&#10;Description automatically generated">
            <a:extLst>
              <a:ext uri="{FF2B5EF4-FFF2-40B4-BE49-F238E27FC236}">
                <a16:creationId xmlns:a16="http://schemas.microsoft.com/office/drawing/2014/main" id="{16796294-7D14-B249-BF49-7AE1F9D455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88217" y="979134"/>
            <a:ext cx="5722065" cy="5756204"/>
          </a:xfrm>
          <a:prstGeom prst="rect">
            <a:avLst/>
          </a:prstGeom>
        </p:spPr>
      </p:pic>
      <p:sp>
        <p:nvSpPr>
          <p:cNvPr id="1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49790" y="2460156"/>
            <a:ext cx="4893254" cy="1058244"/>
          </a:xfrm>
        </p:spPr>
        <p:txBody>
          <a:bodyPr>
            <a:noAutofit/>
          </a:bodyPr>
          <a:lstStyle>
            <a:lvl1pPr marL="0" indent="0">
              <a:buNone/>
              <a:defRPr sz="3601" b="1" i="0" baseline="0">
                <a:solidFill>
                  <a:schemeClr val="bg1"/>
                </a:solidFill>
                <a:latin typeface="Trebuchet MS" panose="020B0703020202090204" pitchFamily="34" charset="0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r>
              <a:rPr lang="en-US" sz="3600"/>
              <a:t>Title of presentation </a:t>
            </a:r>
          </a:p>
          <a:p>
            <a:r>
              <a:rPr lang="en-US" sz="3600"/>
              <a:t>Line 2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049790" y="3869673"/>
            <a:ext cx="4389966" cy="517952"/>
          </a:xfrm>
        </p:spPr>
        <p:txBody>
          <a:bodyPr>
            <a:normAutofit/>
          </a:bodyPr>
          <a:lstStyle>
            <a:lvl1pPr marL="0" indent="0">
              <a:buNone/>
              <a:defRPr b="0" i="0" baseline="0">
                <a:solidFill>
                  <a:schemeClr val="bg1"/>
                </a:solidFill>
                <a:latin typeface="Trebuchet MS" panose="020B0703020202090204" pitchFamily="34" charset="0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r>
              <a:rPr lang="en-US" sz="2001"/>
              <a:t>Subtitle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499740-39B3-4D41-9FE7-296BB3B23B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530358" y="612040"/>
            <a:ext cx="2624593" cy="52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27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0E61785-8714-6E2D-4F7E-A7490F6E11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lum bright="-20000" contrast="20000"/>
          </a:blip>
          <a:stretch>
            <a:fillRect/>
          </a:stretch>
        </p:blipFill>
        <p:spPr>
          <a:xfrm>
            <a:off x="5687029" y="0"/>
            <a:ext cx="6504971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85863EE-031D-B178-68BD-468A049D30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32538" y="-188301"/>
            <a:ext cx="12457074" cy="20456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E5D2A9-73C7-4079-A70F-29D863AB79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7"/>
            <a:ext cx="10515600" cy="901699"/>
          </a:xfrm>
        </p:spPr>
        <p:txBody>
          <a:bodyPr>
            <a:normAutofit/>
          </a:bodyPr>
          <a:lstStyle>
            <a:lvl1pPr>
              <a:defRPr sz="3601" b="1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DD72CBCB-380B-489A-B56B-C94A7CCF709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419" y="1941514"/>
            <a:ext cx="10515382" cy="4141787"/>
          </a:xfrm>
        </p:spPr>
        <p:txBody>
          <a:bodyPr numCol="2"/>
          <a:lstStyle>
            <a:lvl1pPr marL="514504" indent="-514504">
              <a:buClr>
                <a:schemeClr val="accent1"/>
              </a:buClr>
              <a:buFont typeface="+mj-lt"/>
              <a:buAutoNum type="arabicPeriod"/>
              <a:defRPr>
                <a:solidFill>
                  <a:schemeClr val="tx2"/>
                </a:solidFill>
                <a:latin typeface="Trebuchet MS" panose="020B0603020202020204" pitchFamily="34" charset="0"/>
              </a:defRPr>
            </a:lvl1pPr>
          </a:lstStyle>
          <a:p>
            <a:pPr lvl="0"/>
            <a:endParaRPr lang="en-GB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0791205-2319-419F-A3B6-A867B3A9067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838201" y="6310487"/>
            <a:ext cx="1094346" cy="21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668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side page v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2A817E-5B93-A64E-BFFA-60F6FA8D976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5687030" y="0"/>
            <a:ext cx="6504970" cy="6858000"/>
          </a:xfrm>
          <a:prstGeom prst="rect">
            <a:avLst/>
          </a:prstGeom>
        </p:spPr>
      </p:pic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168486" y="2162828"/>
            <a:ext cx="6412832" cy="88517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601" b="1" i="0" baseline="0">
                <a:solidFill>
                  <a:schemeClr val="bg1"/>
                </a:solidFill>
                <a:latin typeface="Trebuchet MS" panose="020B0703020202090204" pitchFamily="34" charset="0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marL="228612" marR="0" lvl="0" indent="-228612" algn="l" defTabSz="91444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Break Title Goes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5FF06B-000E-C448-9E78-BE503FA012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200" y="6310487"/>
            <a:ext cx="1094345" cy="2188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52999F-4CDC-86DE-3356-DD6F541552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8200" y="6310487"/>
            <a:ext cx="1094345" cy="2188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7AFD390-6736-FC16-1981-3347CE7977FF}"/>
              </a:ext>
            </a:extLst>
          </p:cNvPr>
          <p:cNvSpPr/>
          <p:nvPr userDrawn="1"/>
        </p:nvSpPr>
        <p:spPr>
          <a:xfrm>
            <a:off x="2101515" y="6320676"/>
            <a:ext cx="79889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u="none" strike="noStrike" baseline="0" dirty="0">
                <a:solidFill>
                  <a:schemeClr val="bg1"/>
                </a:solidFill>
                <a:latin typeface="Trebuchet MS" panose="020B0703020202090204" pitchFamily="34" charset="0"/>
                <a:ea typeface="Franklin Gothic Book" charset="0"/>
                <a:cs typeface="Franklin Gothic Book" charset="0"/>
              </a:rPr>
              <a:t>© 2025 Taranto Systems Limited.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60025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side page v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8324EAC-A7E5-124C-997E-DCD5BC71D6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5687029" y="0"/>
            <a:ext cx="6504971" cy="6858000"/>
          </a:xfrm>
          <a:prstGeom prst="rect">
            <a:avLst/>
          </a:prstGeom>
        </p:spPr>
      </p:pic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168486" y="2162828"/>
            <a:ext cx="6412832" cy="88517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601" b="1" i="0" baseline="0">
                <a:solidFill>
                  <a:schemeClr val="bg1"/>
                </a:solidFill>
                <a:latin typeface="Trebuchet MS" panose="020B0703020202090204" pitchFamily="34" charset="0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marL="228612" marR="0" lvl="0" indent="-228612" algn="l" defTabSz="91444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Break Title Goes Here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091945A9-6EBA-6D4C-8397-07917D06FF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8486" y="2162828"/>
            <a:ext cx="6412832" cy="88517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601" b="1" i="0" baseline="0">
                <a:solidFill>
                  <a:schemeClr val="bg1"/>
                </a:solidFill>
                <a:latin typeface="Trebuchet MS" panose="020B0703020202090204" pitchFamily="34" charset="0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marL="228612" marR="0" lvl="0" indent="-228612" algn="l" defTabSz="91444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Break Title Goes Here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1B828E-DAAF-534F-991C-F68A62EB576C}"/>
              </a:ext>
            </a:extLst>
          </p:cNvPr>
          <p:cNvSpPr/>
          <p:nvPr userDrawn="1"/>
        </p:nvSpPr>
        <p:spPr>
          <a:xfrm>
            <a:off x="2101515" y="6320676"/>
            <a:ext cx="79889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u="none" strike="noStrike" baseline="0" dirty="0">
                <a:solidFill>
                  <a:schemeClr val="bg1"/>
                </a:solidFill>
                <a:latin typeface="Trebuchet MS" panose="020B0703020202090204" pitchFamily="34" charset="0"/>
                <a:ea typeface="Franklin Gothic Book" charset="0"/>
                <a:cs typeface="Franklin Gothic Book" charset="0"/>
              </a:rPr>
              <a:t>© 2025 Taranto Systems Limited. All rights reserved.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9B11DE-3CC6-944B-B7C5-7D98E02E9E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8200" y="6310487"/>
            <a:ext cx="1094345" cy="21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29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nside page v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2A817E-5B93-A64E-BFFA-60F6FA8D9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5687030" y="0"/>
            <a:ext cx="650497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5FF06B-000E-C448-9E78-BE503FA012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200" y="6310487"/>
            <a:ext cx="1094345" cy="2188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52999F-4CDC-86DE-3356-DD6F541552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8200" y="6310487"/>
            <a:ext cx="1094345" cy="2188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7AFD390-6736-FC16-1981-3347CE7977FF}"/>
              </a:ext>
            </a:extLst>
          </p:cNvPr>
          <p:cNvSpPr/>
          <p:nvPr userDrawn="1"/>
        </p:nvSpPr>
        <p:spPr>
          <a:xfrm>
            <a:off x="2101515" y="6320676"/>
            <a:ext cx="79889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u="none" strike="noStrike" baseline="0" dirty="0">
                <a:solidFill>
                  <a:schemeClr val="bg1"/>
                </a:solidFill>
                <a:latin typeface="Trebuchet MS" panose="020B0703020202090204" pitchFamily="34" charset="0"/>
                <a:ea typeface="Franklin Gothic Book" charset="0"/>
                <a:cs typeface="Franklin Gothic Book" charset="0"/>
              </a:rPr>
              <a:t>© 2025 Taranto Systems Limited. All rights reserved.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779A44B2-73E4-0D3D-340D-139335F7D4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8486" y="2162828"/>
            <a:ext cx="6412832" cy="88517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601" b="1" i="0" baseline="0">
                <a:solidFill>
                  <a:schemeClr val="bg1"/>
                </a:solidFill>
                <a:latin typeface="Trebuchet MS" panose="020B0703020202090204" pitchFamily="34" charset="0"/>
                <a:ea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marL="228612" marR="0" lvl="0" indent="-228612" algn="l" defTabSz="91444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Break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733471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1880F6-8A18-FF8F-5F53-DFDC4D5DB981}"/>
              </a:ext>
            </a:extLst>
          </p:cNvPr>
          <p:cNvSpPr/>
          <p:nvPr userDrawn="1"/>
        </p:nvSpPr>
        <p:spPr>
          <a:xfrm>
            <a:off x="2101515" y="6320676"/>
            <a:ext cx="79889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u="none" strike="noStrike" baseline="0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  <a:ea typeface="Franklin Gothic Book" charset="0"/>
                <a:cs typeface="Franklin Gothic Book" charset="0"/>
              </a:rPr>
              <a:t>© 2025 Taranto Systems Limited.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55208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819" r:id="rId2"/>
    <p:sldLayoutId id="2147483820" r:id="rId3"/>
    <p:sldLayoutId id="2147483821" r:id="rId4"/>
    <p:sldLayoutId id="2147483822" r:id="rId5"/>
    <p:sldLayoutId id="2147483816" r:id="rId6"/>
    <p:sldLayoutId id="2147483780" r:id="rId7"/>
    <p:sldLayoutId id="2147483744" r:id="rId8"/>
    <p:sldLayoutId id="2147483827" r:id="rId9"/>
    <p:sldLayoutId id="2147483817" r:id="rId10"/>
    <p:sldLayoutId id="2147483770" r:id="rId11"/>
    <p:sldLayoutId id="2147483769" r:id="rId12"/>
    <p:sldLayoutId id="2147483775" r:id="rId13"/>
    <p:sldLayoutId id="2147483823" r:id="rId14"/>
    <p:sldLayoutId id="2147483829" r:id="rId15"/>
    <p:sldLayoutId id="2147483828" r:id="rId16"/>
    <p:sldLayoutId id="2147483751" r:id="rId17"/>
    <p:sldLayoutId id="2147483752" r:id="rId18"/>
    <p:sldLayoutId id="2147483754" r:id="rId19"/>
    <p:sldLayoutId id="2147483755" r:id="rId20"/>
    <p:sldLayoutId id="2147483756" r:id="rId21"/>
    <p:sldLayoutId id="2147483758" r:id="rId22"/>
    <p:sldLayoutId id="2147483759" r:id="rId23"/>
    <p:sldLayoutId id="2147483760" r:id="rId24"/>
    <p:sldLayoutId id="2147483762" r:id="rId25"/>
    <p:sldLayoutId id="2147483763" r:id="rId26"/>
    <p:sldLayoutId id="2147483830" r:id="rId27"/>
    <p:sldLayoutId id="2147483831" r:id="rId28"/>
    <p:sldLayoutId id="2147483779" r:id="rId29"/>
    <p:sldLayoutId id="2147483818" r:id="rId30"/>
    <p:sldLayoutId id="2147483832" r:id="rId3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rebuchet MS" panose="020B06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99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99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99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2FE660-A8DB-CAC7-22D2-0B97A860E2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4D4CC8-F1BC-E1C3-77CB-D82E88D4E1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4424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11B01B-CBBD-8F31-3BB3-C39B14FC0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slide can be used to highlight a powerful </a:t>
            </a:r>
            <a:r>
              <a:rPr lang="en-US" sz="2400" dirty="0" err="1"/>
              <a:t>keypoint</a:t>
            </a:r>
            <a:r>
              <a:rPr lang="en-US" sz="2400" dirty="0"/>
              <a:t> or a main message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Message 1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Message 2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Message 3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DFB5E59-7C57-2D8A-1163-CE6F4AB09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3300"/>
          </a:xfrm>
        </p:spPr>
        <p:txBody>
          <a:bodyPr/>
          <a:lstStyle/>
          <a:p>
            <a:r>
              <a:rPr lang="en-GB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437076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F006F-BBB4-4217-0A46-71DD2913A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8275F8-413D-C46A-58AB-422B8CCC5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3300"/>
          </a:xfrm>
        </p:spPr>
        <p:txBody>
          <a:bodyPr/>
          <a:lstStyle/>
          <a:p>
            <a:r>
              <a:rPr lang="en-GB" dirty="0"/>
              <a:t>Title Goes Here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AC416B-6CA6-81D0-A63A-F4C773CEECB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2551837"/>
            <a:ext cx="49209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spc="30" dirty="0">
                <a:cs typeface="Calibri"/>
              </a:rPr>
              <a:t>Sidebar messaging goes here. </a:t>
            </a:r>
            <a:r>
              <a:rPr lang="en-US" sz="2400" dirty="0"/>
              <a:t>Sidebar messaging should be complementary to what is displayed on the right.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E99899-5111-5D67-5C40-7E1A1B9E6D4A}"/>
              </a:ext>
            </a:extLst>
          </p:cNvPr>
          <p:cNvSpPr txBox="1"/>
          <p:nvPr/>
        </p:nvSpPr>
        <p:spPr>
          <a:xfrm>
            <a:off x="6432895" y="1752319"/>
            <a:ext cx="816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Trebuchet MS" panose="020B0703020202090204" pitchFamily="34" charset="0"/>
              </a:rPr>
              <a:t>01.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EA258-47D8-56C2-F764-5F3A5ECF6362}"/>
              </a:ext>
            </a:extLst>
          </p:cNvPr>
          <p:cNvSpPr txBox="1"/>
          <p:nvPr/>
        </p:nvSpPr>
        <p:spPr>
          <a:xfrm>
            <a:off x="7249144" y="1860040"/>
            <a:ext cx="42787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rebuchet MS" panose="020B0703020202090204" pitchFamily="34" charset="0"/>
              </a:rPr>
              <a:t>This space is used for a short point.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C0E169-25D0-7814-6493-CE2F0FD5C109}"/>
              </a:ext>
            </a:extLst>
          </p:cNvPr>
          <p:cNvSpPr txBox="1"/>
          <p:nvPr/>
        </p:nvSpPr>
        <p:spPr>
          <a:xfrm>
            <a:off x="6432895" y="3294419"/>
            <a:ext cx="816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Trebuchet MS" panose="020B0703020202090204" pitchFamily="34" charset="0"/>
              </a:rPr>
              <a:t>02.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33E9C7-E322-2D49-2C6C-25FA21F6FCAA}"/>
              </a:ext>
            </a:extLst>
          </p:cNvPr>
          <p:cNvSpPr txBox="1"/>
          <p:nvPr/>
        </p:nvSpPr>
        <p:spPr>
          <a:xfrm>
            <a:off x="7249144" y="3402140"/>
            <a:ext cx="42787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rebuchet MS" panose="020B0703020202090204" pitchFamily="34" charset="0"/>
              </a:rPr>
              <a:t>This space is used for a short point.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B5498D-4D88-7FAD-9F40-7A5B1542EB53}"/>
              </a:ext>
            </a:extLst>
          </p:cNvPr>
          <p:cNvSpPr txBox="1"/>
          <p:nvPr/>
        </p:nvSpPr>
        <p:spPr>
          <a:xfrm>
            <a:off x="6432895" y="4836519"/>
            <a:ext cx="816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Trebuchet MS" panose="020B0703020202090204" pitchFamily="34" charset="0"/>
              </a:rPr>
              <a:t>03.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F32E38-463F-BD0C-ED65-4B5976A20DA4}"/>
              </a:ext>
            </a:extLst>
          </p:cNvPr>
          <p:cNvSpPr txBox="1"/>
          <p:nvPr/>
        </p:nvSpPr>
        <p:spPr>
          <a:xfrm>
            <a:off x="7249144" y="4944240"/>
            <a:ext cx="42787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rebuchet MS" panose="020B0703020202090204" pitchFamily="34" charset="0"/>
              </a:rPr>
              <a:t>This space is used for a short point.</a:t>
            </a:r>
          </a:p>
        </p:txBody>
      </p:sp>
    </p:spTree>
    <p:extLst>
      <p:ext uri="{BB962C8B-B14F-4D97-AF65-F5344CB8AC3E}">
        <p14:creationId xmlns:p14="http://schemas.microsoft.com/office/powerpoint/2010/main" val="2088766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60A78-0E9B-B5F0-892F-E64024BF6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354BC17-7EFD-83A5-00DB-B5091BD1A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3300"/>
          </a:xfrm>
        </p:spPr>
        <p:txBody>
          <a:bodyPr/>
          <a:lstStyle/>
          <a:p>
            <a:r>
              <a:rPr lang="en-GB" dirty="0"/>
              <a:t>Title Goes Here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B2EEFA-0473-886C-2882-2D66053B78E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2551837"/>
            <a:ext cx="49209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spc="30" dirty="0">
                <a:cs typeface="Calibri"/>
              </a:rPr>
              <a:t>Sidebar messaging goes here. </a:t>
            </a:r>
            <a:r>
              <a:rPr lang="en-US" sz="2400" dirty="0"/>
              <a:t>Sidebar messaging should be complementary to what is displayed on the right.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1E033D-BAD9-7AFB-F942-30E6BB4F3C72}"/>
              </a:ext>
            </a:extLst>
          </p:cNvPr>
          <p:cNvSpPr txBox="1"/>
          <p:nvPr/>
        </p:nvSpPr>
        <p:spPr>
          <a:xfrm>
            <a:off x="6721148" y="1962509"/>
            <a:ext cx="4632652" cy="2932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</a:rPr>
              <a:t>Message 1</a:t>
            </a:r>
          </a:p>
          <a:p>
            <a:pPr marL="342900" indent="-342900">
              <a:lnSpc>
                <a:spcPct val="2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</a:rPr>
              <a:t>Message 2</a:t>
            </a:r>
          </a:p>
          <a:p>
            <a:pPr marL="342900" indent="-342900">
              <a:lnSpc>
                <a:spcPct val="2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</a:rPr>
              <a:t>Message 3</a:t>
            </a:r>
          </a:p>
          <a:p>
            <a:pPr marL="342900" indent="-342900">
              <a:lnSpc>
                <a:spcPct val="2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</a:rPr>
              <a:t>Message 4</a:t>
            </a:r>
          </a:p>
        </p:txBody>
      </p:sp>
    </p:spTree>
    <p:extLst>
      <p:ext uri="{BB962C8B-B14F-4D97-AF65-F5344CB8AC3E}">
        <p14:creationId xmlns:p14="http://schemas.microsoft.com/office/powerpoint/2010/main" val="657720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EEBE5-0ACD-BE4B-69DC-AC543B58D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4329"/>
            <a:ext cx="10515600" cy="1006735"/>
          </a:xfrm>
        </p:spPr>
        <p:txBody>
          <a:bodyPr/>
          <a:lstStyle/>
          <a:p>
            <a:r>
              <a:rPr lang="en-GB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4033028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C88B3-E752-964B-BF11-35A874585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606E73-1C13-F7FE-A9F4-C3ECC73AC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517" y="5716948"/>
            <a:ext cx="3924502" cy="99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1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D9689-D87F-8D17-F5F8-9733C3B08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717590"/>
            <a:ext cx="5257799" cy="1003658"/>
          </a:xfrm>
        </p:spPr>
        <p:txBody>
          <a:bodyPr/>
          <a:lstStyle/>
          <a:p>
            <a:r>
              <a:rPr lang="en-GB" dirty="0"/>
              <a:t>Title Goes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DDF36D-BE7B-C3B2-517F-11FFD7BEF498}"/>
              </a:ext>
            </a:extLst>
          </p:cNvPr>
          <p:cNvSpPr txBox="1"/>
          <p:nvPr/>
        </p:nvSpPr>
        <p:spPr>
          <a:xfrm>
            <a:off x="838201" y="2721248"/>
            <a:ext cx="4809822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latin typeface="Trebuchet MS" panose="020B0703020202090204" pitchFamily="34" charset="0"/>
              </a:rPr>
              <a:t>This slide can be used to highlight a powerful key point or a main message. The message should be maximum 2-4 sentences.</a:t>
            </a:r>
          </a:p>
        </p:txBody>
      </p:sp>
      <p:sp>
        <p:nvSpPr>
          <p:cNvPr id="4" name="Rounded Rectangle 28">
            <a:extLst>
              <a:ext uri="{FF2B5EF4-FFF2-40B4-BE49-F238E27FC236}">
                <a16:creationId xmlns:a16="http://schemas.microsoft.com/office/drawing/2014/main" id="{B6276604-5454-25F6-0886-EADA70DB0048}"/>
              </a:ext>
            </a:extLst>
          </p:cNvPr>
          <p:cNvSpPr/>
          <p:nvPr/>
        </p:nvSpPr>
        <p:spPr>
          <a:xfrm>
            <a:off x="5417129" y="921290"/>
            <a:ext cx="5777346" cy="22467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rebuchet MS" panose="020B0603020202020204" pitchFamily="34" charset="0"/>
              </a:rPr>
              <a:t>Message 1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Trebuchet MS" panose="020B0703020202090204" pitchFamily="34" charset="0"/>
              </a:rPr>
              <a:t>This space is used for </a:t>
            </a:r>
            <a:br>
              <a:rPr lang="en-US" sz="2000" dirty="0">
                <a:solidFill>
                  <a:schemeClr val="bg1"/>
                </a:solidFill>
                <a:latin typeface="Trebuchet MS" panose="020B070302020209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Trebuchet MS" panose="020B0703020202090204" pitchFamily="34" charset="0"/>
              </a:rPr>
              <a:t>a short point.</a:t>
            </a:r>
          </a:p>
        </p:txBody>
      </p:sp>
      <p:sp>
        <p:nvSpPr>
          <p:cNvPr id="6" name="Rounded Rectangle 28">
            <a:extLst>
              <a:ext uri="{FF2B5EF4-FFF2-40B4-BE49-F238E27FC236}">
                <a16:creationId xmlns:a16="http://schemas.microsoft.com/office/drawing/2014/main" id="{D5BE54D2-25D9-8B54-5B85-0B742EFC66D9}"/>
              </a:ext>
            </a:extLst>
          </p:cNvPr>
          <p:cNvSpPr/>
          <p:nvPr/>
        </p:nvSpPr>
        <p:spPr>
          <a:xfrm>
            <a:off x="5417129" y="3429000"/>
            <a:ext cx="5777346" cy="22467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rebuchet MS" panose="020B0603020202020204" pitchFamily="34" charset="0"/>
              </a:rPr>
              <a:t>Message 2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Trebuchet MS" panose="020B0703020202090204" pitchFamily="34" charset="0"/>
              </a:rPr>
              <a:t>This space is used for </a:t>
            </a:r>
            <a:br>
              <a:rPr lang="en-US" sz="2000" dirty="0">
                <a:solidFill>
                  <a:schemeClr val="bg1"/>
                </a:solidFill>
                <a:latin typeface="Trebuchet MS" panose="020B070302020209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Trebuchet MS" panose="020B0703020202090204" pitchFamily="34" charset="0"/>
              </a:rPr>
              <a:t>a short point.</a:t>
            </a:r>
          </a:p>
        </p:txBody>
      </p:sp>
    </p:spTree>
    <p:extLst>
      <p:ext uri="{BB962C8B-B14F-4D97-AF65-F5344CB8AC3E}">
        <p14:creationId xmlns:p14="http://schemas.microsoft.com/office/powerpoint/2010/main" val="227611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380F5-700F-E649-67A4-C1A82824D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Title Goes Here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0987CF-AAD2-2EBB-DB7A-75E6DEC6BB44}"/>
              </a:ext>
            </a:extLst>
          </p:cNvPr>
          <p:cNvSpPr txBox="1"/>
          <p:nvPr/>
        </p:nvSpPr>
        <p:spPr>
          <a:xfrm>
            <a:off x="1735858" y="1985928"/>
            <a:ext cx="42787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rebuchet MS" panose="020B0703020202090204" pitchFamily="34" charset="0"/>
              </a:rPr>
              <a:t>This space is used for a short point.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C8389E-BBD8-6776-B015-2574D6639E8D}"/>
              </a:ext>
            </a:extLst>
          </p:cNvPr>
          <p:cNvSpPr txBox="1"/>
          <p:nvPr/>
        </p:nvSpPr>
        <p:spPr>
          <a:xfrm>
            <a:off x="1735858" y="3528028"/>
            <a:ext cx="42787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rebuchet MS" panose="020B0703020202090204" pitchFamily="34" charset="0"/>
              </a:rPr>
              <a:t>This space is used for a short point.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055403-09FB-EA95-9132-AA80D245A1E2}"/>
              </a:ext>
            </a:extLst>
          </p:cNvPr>
          <p:cNvSpPr txBox="1"/>
          <p:nvPr/>
        </p:nvSpPr>
        <p:spPr>
          <a:xfrm>
            <a:off x="1735858" y="5070128"/>
            <a:ext cx="42787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rebuchet MS" panose="020B0703020202090204" pitchFamily="34" charset="0"/>
              </a:rPr>
              <a:t>This space is used for a short point.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8EE1CF2-FC9D-A207-2764-F54A1E2D732C}"/>
              </a:ext>
            </a:extLst>
          </p:cNvPr>
          <p:cNvSpPr/>
          <p:nvPr/>
        </p:nvSpPr>
        <p:spPr>
          <a:xfrm>
            <a:off x="919609" y="1848226"/>
            <a:ext cx="637142" cy="63714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2F2A094-5100-6458-D977-7202F9B8AFD0}"/>
              </a:ext>
            </a:extLst>
          </p:cNvPr>
          <p:cNvSpPr/>
          <p:nvPr/>
        </p:nvSpPr>
        <p:spPr>
          <a:xfrm>
            <a:off x="919609" y="3397626"/>
            <a:ext cx="637142" cy="63714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2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882E100-DF8A-DD19-E62E-E85DD57A0652}"/>
              </a:ext>
            </a:extLst>
          </p:cNvPr>
          <p:cNvSpPr/>
          <p:nvPr/>
        </p:nvSpPr>
        <p:spPr>
          <a:xfrm>
            <a:off x="919609" y="4934326"/>
            <a:ext cx="637142" cy="63714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3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542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8E5F76-8003-D92C-4F85-F8F34A812CF0}"/>
              </a:ext>
            </a:extLst>
          </p:cNvPr>
          <p:cNvSpPr txBox="1"/>
          <p:nvPr/>
        </p:nvSpPr>
        <p:spPr>
          <a:xfrm>
            <a:off x="1654231" y="1676831"/>
            <a:ext cx="42787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rebuchet MS" panose="020B0703020202090204" pitchFamily="34" charset="0"/>
              </a:rPr>
              <a:t>This space is used for a short point.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B59DDFC-54C7-035C-C70B-6CAA7EC39D8E}"/>
              </a:ext>
            </a:extLst>
          </p:cNvPr>
          <p:cNvSpPr/>
          <p:nvPr/>
        </p:nvSpPr>
        <p:spPr>
          <a:xfrm>
            <a:off x="837982" y="1539129"/>
            <a:ext cx="637142" cy="637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1</a:t>
            </a:r>
            <a:endParaRPr lang="en-US" b="1" dirty="0">
              <a:solidFill>
                <a:schemeClr val="accent2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CAA09AA-FD5F-7C9C-44A5-22717A07D57C}"/>
              </a:ext>
            </a:extLst>
          </p:cNvPr>
          <p:cNvCxnSpPr>
            <a:cxnSpLocks/>
          </p:cNvCxnSpPr>
          <p:nvPr/>
        </p:nvCxnSpPr>
        <p:spPr>
          <a:xfrm>
            <a:off x="837982" y="2362631"/>
            <a:ext cx="9514886" cy="0"/>
          </a:xfrm>
          <a:prstGeom prst="line">
            <a:avLst/>
          </a:prstGeom>
          <a:ln w="1905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FA53330-14A2-38E7-BBB1-0F4C4E017D33}"/>
              </a:ext>
            </a:extLst>
          </p:cNvPr>
          <p:cNvSpPr txBox="1"/>
          <p:nvPr/>
        </p:nvSpPr>
        <p:spPr>
          <a:xfrm>
            <a:off x="1654231" y="2769031"/>
            <a:ext cx="42787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rebuchet MS" panose="020B0703020202090204" pitchFamily="34" charset="0"/>
              </a:rPr>
              <a:t>This space is used for a short point.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3B5438-18B7-A0CE-17EB-F77FD0C528AA}"/>
              </a:ext>
            </a:extLst>
          </p:cNvPr>
          <p:cNvSpPr/>
          <p:nvPr/>
        </p:nvSpPr>
        <p:spPr>
          <a:xfrm>
            <a:off x="837982" y="2631329"/>
            <a:ext cx="637142" cy="637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2</a:t>
            </a:r>
            <a:endParaRPr lang="en-US" b="1" dirty="0">
              <a:solidFill>
                <a:schemeClr val="accent2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5F77CE-9BBD-08FE-7FF3-9F01FB2C6BAB}"/>
              </a:ext>
            </a:extLst>
          </p:cNvPr>
          <p:cNvCxnSpPr>
            <a:cxnSpLocks/>
          </p:cNvCxnSpPr>
          <p:nvPr/>
        </p:nvCxnSpPr>
        <p:spPr>
          <a:xfrm>
            <a:off x="837982" y="3454831"/>
            <a:ext cx="9514886" cy="0"/>
          </a:xfrm>
          <a:prstGeom prst="line">
            <a:avLst/>
          </a:prstGeom>
          <a:ln w="1905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260267C-881C-8464-E0C7-7EC003E04959}"/>
              </a:ext>
            </a:extLst>
          </p:cNvPr>
          <p:cNvSpPr txBox="1"/>
          <p:nvPr/>
        </p:nvSpPr>
        <p:spPr>
          <a:xfrm>
            <a:off x="1654231" y="3861231"/>
            <a:ext cx="42787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rebuchet MS" panose="020B0703020202090204" pitchFamily="34" charset="0"/>
              </a:rPr>
              <a:t>This space is used for a short point.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551B27-8401-3C22-ECC2-AE72DC32053A}"/>
              </a:ext>
            </a:extLst>
          </p:cNvPr>
          <p:cNvSpPr/>
          <p:nvPr/>
        </p:nvSpPr>
        <p:spPr>
          <a:xfrm>
            <a:off x="837982" y="3723529"/>
            <a:ext cx="637142" cy="637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3</a:t>
            </a:r>
            <a:endParaRPr lang="en-US" b="1" dirty="0">
              <a:solidFill>
                <a:schemeClr val="accent2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BCBFA5-EA56-8065-9EDA-8DFF50C1A243}"/>
              </a:ext>
            </a:extLst>
          </p:cNvPr>
          <p:cNvCxnSpPr>
            <a:cxnSpLocks/>
          </p:cNvCxnSpPr>
          <p:nvPr/>
        </p:nvCxnSpPr>
        <p:spPr>
          <a:xfrm>
            <a:off x="837982" y="4547031"/>
            <a:ext cx="9514886" cy="0"/>
          </a:xfrm>
          <a:prstGeom prst="line">
            <a:avLst/>
          </a:prstGeom>
          <a:ln w="1905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29F9D80-0B8C-4C2A-4C44-F2190E370037}"/>
              </a:ext>
            </a:extLst>
          </p:cNvPr>
          <p:cNvSpPr txBox="1"/>
          <p:nvPr/>
        </p:nvSpPr>
        <p:spPr>
          <a:xfrm>
            <a:off x="1654231" y="4940731"/>
            <a:ext cx="42787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rebuchet MS" panose="020B0703020202090204" pitchFamily="34" charset="0"/>
              </a:rPr>
              <a:t>This space is used for a short point.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D1F1B-F9A8-3421-3392-B5DF879B6CF0}"/>
              </a:ext>
            </a:extLst>
          </p:cNvPr>
          <p:cNvSpPr/>
          <p:nvPr/>
        </p:nvSpPr>
        <p:spPr>
          <a:xfrm>
            <a:off x="837982" y="4803029"/>
            <a:ext cx="637142" cy="637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4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92C097A-2CF8-7196-3F07-89F29F9FBBE5}"/>
              </a:ext>
            </a:extLst>
          </p:cNvPr>
          <p:cNvSpPr txBox="1">
            <a:spLocks/>
          </p:cNvSpPr>
          <p:nvPr/>
        </p:nvSpPr>
        <p:spPr>
          <a:xfrm>
            <a:off x="838201" y="365127"/>
            <a:ext cx="5257799" cy="100365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GB" sz="3600" b="1" dirty="0">
                <a:solidFill>
                  <a:schemeClr val="bg1"/>
                </a:solidFill>
              </a:rPr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854690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75F2B599-D060-632F-F5E8-E7215396CC1F}"/>
              </a:ext>
            </a:extLst>
          </p:cNvPr>
          <p:cNvSpPr txBox="1"/>
          <p:nvPr/>
        </p:nvSpPr>
        <p:spPr>
          <a:xfrm>
            <a:off x="3658735" y="2080573"/>
            <a:ext cx="6343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rebuchet MS" panose="020B0703020202090204" pitchFamily="34" charset="0"/>
              </a:rPr>
              <a:t>Keep messaging brief, limit copy to 1-2 lines. 2-4 key messages are ideal when comparing.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1FA163E-C077-6E03-8727-D869B80B20EA}"/>
              </a:ext>
            </a:extLst>
          </p:cNvPr>
          <p:cNvCxnSpPr>
            <a:cxnSpLocks/>
          </p:cNvCxnSpPr>
          <p:nvPr/>
        </p:nvCxnSpPr>
        <p:spPr>
          <a:xfrm>
            <a:off x="2186334" y="3382935"/>
            <a:ext cx="8213029" cy="0"/>
          </a:xfrm>
          <a:prstGeom prst="line">
            <a:avLst/>
          </a:prstGeom>
          <a:ln w="1905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69C9DFC-C796-4039-0B1A-AB75D036744D}"/>
              </a:ext>
            </a:extLst>
          </p:cNvPr>
          <p:cNvSpPr txBox="1"/>
          <p:nvPr/>
        </p:nvSpPr>
        <p:spPr>
          <a:xfrm>
            <a:off x="3658735" y="4023249"/>
            <a:ext cx="6343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rebuchet MS" panose="020B0703020202090204" pitchFamily="34" charset="0"/>
              </a:rPr>
              <a:t>Keep messaging brief, limit copy to 1-2 lines. 2-4 key messages are ideal when comparing.</a:t>
            </a:r>
          </a:p>
        </p:txBody>
      </p:sp>
      <p:pic>
        <p:nvPicPr>
          <p:cNvPr id="34" name="Graphic 33" descr="Checkmark with solid fill">
            <a:extLst>
              <a:ext uri="{FF2B5EF4-FFF2-40B4-BE49-F238E27FC236}">
                <a16:creationId xmlns:a16="http://schemas.microsoft.com/office/drawing/2014/main" id="{42F16A35-30CE-EE54-48A1-9C17431EE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2867" y="2164408"/>
            <a:ext cx="624051" cy="624051"/>
          </a:xfrm>
          <a:prstGeom prst="rect">
            <a:avLst/>
          </a:prstGeom>
        </p:spPr>
      </p:pic>
      <p:pic>
        <p:nvPicPr>
          <p:cNvPr id="35" name="Graphic 34" descr="Close with solid fill">
            <a:extLst>
              <a:ext uri="{FF2B5EF4-FFF2-40B4-BE49-F238E27FC236}">
                <a16:creationId xmlns:a16="http://schemas.microsoft.com/office/drawing/2014/main" id="{060E5E73-B572-C598-1077-58BD1E24D5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775267" y="4065166"/>
            <a:ext cx="624051" cy="624051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10A1201B-C10C-7C18-D1D1-546ABB5A3FEE}"/>
              </a:ext>
            </a:extLst>
          </p:cNvPr>
          <p:cNvSpPr txBox="1">
            <a:spLocks/>
          </p:cNvSpPr>
          <p:nvPr/>
        </p:nvSpPr>
        <p:spPr>
          <a:xfrm>
            <a:off x="838201" y="365127"/>
            <a:ext cx="5257799" cy="100365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GB" sz="3600" b="1" dirty="0">
                <a:solidFill>
                  <a:schemeClr val="bg1"/>
                </a:solidFill>
              </a:rPr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369358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A00CE-AFE7-135B-3638-25F1358E6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Title Goes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6E395B-E10F-98CD-E470-69324D29EA40}"/>
              </a:ext>
            </a:extLst>
          </p:cNvPr>
          <p:cNvSpPr txBox="1"/>
          <p:nvPr/>
        </p:nvSpPr>
        <p:spPr>
          <a:xfrm>
            <a:off x="838201" y="3226341"/>
            <a:ext cx="5445542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indent="0">
              <a:spcAft>
                <a:spcPts val="900"/>
              </a:spcAft>
              <a:buNone/>
            </a:pPr>
            <a:r>
              <a:rPr lang="en-US" sz="2400" dirty="0">
                <a:latin typeface="Trebuchet MS" panose="020B0703020202090204" pitchFamily="34" charset="0"/>
              </a:rPr>
              <a:t>Please use slide as designed. Consider the benefits of maintained consistency across all presentation decks developed and presented by your fellow team members.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9BA7A049-76C1-6E60-CB83-95AA391A88CE}"/>
              </a:ext>
            </a:extLst>
          </p:cNvPr>
          <p:cNvSpPr/>
          <p:nvPr/>
        </p:nvSpPr>
        <p:spPr>
          <a:xfrm>
            <a:off x="7222434" y="1590801"/>
            <a:ext cx="3774225" cy="4427214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</a:rPr>
              <a:t>Best practices suggest keeping the copy short and to the point. 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Trebuchet MS" panose="020B0603020202020204" pitchFamily="34" charset="0"/>
              </a:rPr>
              <a:t>Use the notes area below to house lengthy copy you would like to speak.</a:t>
            </a:r>
            <a:endParaRPr lang="en-US" sz="2000" b="1" dirty="0">
              <a:solidFill>
                <a:schemeClr val="bg1"/>
              </a:solidFill>
              <a:latin typeface="Trebuchet MS" panose="020B0603020202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8897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2BF3F2-05EE-29A3-116C-95DBC4517C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3EC30-AACB-4CB9-E33D-F3FD3C9DA5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7220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B2B6D-6567-1D24-F098-401B024AF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231A9-FA07-89E5-0CDC-5FD6AA122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Title Goes Here</a:t>
            </a:r>
          </a:p>
        </p:txBody>
      </p:sp>
      <p:sp>
        <p:nvSpPr>
          <p:cNvPr id="6" name="Rounded Rectangle 29">
            <a:extLst>
              <a:ext uri="{FF2B5EF4-FFF2-40B4-BE49-F238E27FC236}">
                <a16:creationId xmlns:a16="http://schemas.microsoft.com/office/drawing/2014/main" id="{ADDB52BA-E7BF-2AAC-29B4-5DCF829BF0D1}"/>
              </a:ext>
            </a:extLst>
          </p:cNvPr>
          <p:cNvSpPr/>
          <p:nvPr/>
        </p:nvSpPr>
        <p:spPr>
          <a:xfrm>
            <a:off x="541285" y="1784767"/>
            <a:ext cx="3504244" cy="367639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rebuchet MS" panose="020B0603020202020204" pitchFamily="34" charset="0"/>
              </a:rPr>
              <a:t>Message 1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Trebuchet MS" panose="020B0703020202090204" pitchFamily="34" charset="0"/>
              </a:rPr>
              <a:t>This space is used for </a:t>
            </a:r>
            <a:br>
              <a:rPr lang="en-US" sz="2000" dirty="0">
                <a:solidFill>
                  <a:schemeClr val="bg1"/>
                </a:solidFill>
                <a:latin typeface="Trebuchet MS" panose="020B070302020209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Trebuchet MS" panose="020B0703020202090204" pitchFamily="34" charset="0"/>
              </a:rPr>
              <a:t>a short point.</a:t>
            </a:r>
          </a:p>
        </p:txBody>
      </p:sp>
      <p:sp>
        <p:nvSpPr>
          <p:cNvPr id="7" name="Rounded Rectangle 29">
            <a:extLst>
              <a:ext uri="{FF2B5EF4-FFF2-40B4-BE49-F238E27FC236}">
                <a16:creationId xmlns:a16="http://schemas.microsoft.com/office/drawing/2014/main" id="{332EE3BF-B7E0-10E9-3B78-F5ED3FE8A3E6}"/>
              </a:ext>
            </a:extLst>
          </p:cNvPr>
          <p:cNvSpPr/>
          <p:nvPr/>
        </p:nvSpPr>
        <p:spPr>
          <a:xfrm>
            <a:off x="8077202" y="1784767"/>
            <a:ext cx="3504244" cy="367639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rebuchet MS" panose="020B0603020202020204" pitchFamily="34" charset="0"/>
              </a:rPr>
              <a:t>Message 3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Trebuchet MS" panose="020B0703020202090204" pitchFamily="34" charset="0"/>
              </a:rPr>
              <a:t>This space is used for </a:t>
            </a:r>
            <a:br>
              <a:rPr lang="en-US" sz="2000" dirty="0">
                <a:solidFill>
                  <a:schemeClr val="bg1"/>
                </a:solidFill>
                <a:latin typeface="Trebuchet MS" panose="020B070302020209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Trebuchet MS" panose="020B0703020202090204" pitchFamily="34" charset="0"/>
              </a:rPr>
              <a:t>a short point.</a:t>
            </a:r>
          </a:p>
        </p:txBody>
      </p:sp>
      <p:sp>
        <p:nvSpPr>
          <p:cNvPr id="8" name="Rounded Rectangle 29">
            <a:extLst>
              <a:ext uri="{FF2B5EF4-FFF2-40B4-BE49-F238E27FC236}">
                <a16:creationId xmlns:a16="http://schemas.microsoft.com/office/drawing/2014/main" id="{D2E64442-E086-B69A-D9D6-AEB6CCA5228F}"/>
              </a:ext>
            </a:extLst>
          </p:cNvPr>
          <p:cNvSpPr/>
          <p:nvPr/>
        </p:nvSpPr>
        <p:spPr>
          <a:xfrm>
            <a:off x="4309244" y="1784767"/>
            <a:ext cx="3504244" cy="36763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rebuchet MS" panose="020B0603020202020204" pitchFamily="34" charset="0"/>
              </a:rPr>
              <a:t>Message 2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Trebuchet MS" panose="020B0703020202090204" pitchFamily="34" charset="0"/>
              </a:rPr>
              <a:t>This space is used for </a:t>
            </a:r>
            <a:br>
              <a:rPr lang="en-US" sz="2000" dirty="0">
                <a:solidFill>
                  <a:schemeClr val="bg1"/>
                </a:solidFill>
                <a:latin typeface="Trebuchet MS" panose="020B070302020209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Trebuchet MS" panose="020B0703020202090204" pitchFamily="34" charset="0"/>
              </a:rPr>
              <a:t>a short point.</a:t>
            </a:r>
          </a:p>
        </p:txBody>
      </p:sp>
    </p:spTree>
    <p:extLst>
      <p:ext uri="{BB962C8B-B14F-4D97-AF65-F5344CB8AC3E}">
        <p14:creationId xmlns:p14="http://schemas.microsoft.com/office/powerpoint/2010/main" val="603575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BF14-4CE4-D205-132A-B9073C4C8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Title Goes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F8AF67-0708-DF31-F712-AAF7212E1C25}"/>
              </a:ext>
            </a:extLst>
          </p:cNvPr>
          <p:cNvSpPr txBox="1"/>
          <p:nvPr/>
        </p:nvSpPr>
        <p:spPr>
          <a:xfrm>
            <a:off x="1003880" y="2090172"/>
            <a:ext cx="3048338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Trebuchet MS" panose="020B0703020202090204" pitchFamily="34" charset="0"/>
                <a:cs typeface="Calibri"/>
              </a:rPr>
              <a:t>Message 1</a:t>
            </a:r>
            <a:endParaRPr lang="en-US" sz="2400" b="1" dirty="0">
              <a:solidFill>
                <a:schemeClr val="accent1"/>
              </a:solidFill>
              <a:latin typeface="Trebuchet MS" panose="020B0703020202090204" pitchFamily="34" charset="0"/>
            </a:endParaRPr>
          </a:p>
          <a:p>
            <a:endParaRPr lang="en-US" dirty="0">
              <a:latin typeface="Trebuchet MS" panose="020B0703020202090204" pitchFamily="34" charset="0"/>
              <a:cs typeface="Calibri"/>
            </a:endParaRPr>
          </a:p>
          <a:p>
            <a:r>
              <a:rPr lang="en-US" sz="2000" dirty="0">
                <a:latin typeface="Trebuchet MS" panose="020B0703020202090204" pitchFamily="34" charset="0"/>
              </a:rPr>
              <a:t>Best practices suggest keeping the copy short and to the point. </a:t>
            </a:r>
          </a:p>
          <a:p>
            <a:r>
              <a:rPr lang="en-US" sz="2000" dirty="0">
                <a:latin typeface="Trebuchet MS" panose="020B0703020202090204" pitchFamily="34" charset="0"/>
              </a:rPr>
              <a:t>Use the notes area below to house lengthy copy you would like to speak.</a:t>
            </a:r>
            <a:endParaRPr lang="en-US" sz="2000" dirty="0">
              <a:latin typeface="Trebuchet MS" panose="020B0703020202090204" pitchFamily="34" charset="0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A9D390-63F4-F058-F7D6-895A9E7E6F8F}"/>
              </a:ext>
            </a:extLst>
          </p:cNvPr>
          <p:cNvSpPr txBox="1"/>
          <p:nvPr/>
        </p:nvSpPr>
        <p:spPr>
          <a:xfrm>
            <a:off x="4570243" y="2090172"/>
            <a:ext cx="3048338" cy="289310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Trebuchet MS" panose="020B0703020202090204" pitchFamily="34" charset="0"/>
                <a:cs typeface="Calibri"/>
              </a:rPr>
              <a:t>Message 2</a:t>
            </a:r>
            <a:endParaRPr lang="en-US" sz="2400" b="1" dirty="0">
              <a:solidFill>
                <a:schemeClr val="accent2"/>
              </a:solidFill>
              <a:latin typeface="Trebuchet MS" panose="020B0703020202090204" pitchFamily="34" charset="0"/>
            </a:endParaRPr>
          </a:p>
          <a:p>
            <a:endParaRPr lang="en-US" dirty="0">
              <a:latin typeface="Trebuchet MS" panose="020B0703020202090204" pitchFamily="34" charset="0"/>
              <a:cs typeface="Calibri"/>
            </a:endParaRPr>
          </a:p>
          <a:p>
            <a:r>
              <a:rPr lang="en-US" sz="2000" dirty="0">
                <a:latin typeface="Trebuchet MS" panose="020B0703020202090204" pitchFamily="34" charset="0"/>
              </a:rPr>
              <a:t>Best practices suggest keeping the copy short and to the point. </a:t>
            </a:r>
          </a:p>
          <a:p>
            <a:r>
              <a:rPr lang="en-US" sz="2000" dirty="0">
                <a:latin typeface="Trebuchet MS" panose="020B0703020202090204" pitchFamily="34" charset="0"/>
              </a:rPr>
              <a:t>Use the notes area below to house lengthy copy you would like to speak.</a:t>
            </a:r>
            <a:endParaRPr lang="en-US" sz="2000" dirty="0">
              <a:latin typeface="Trebuchet MS" panose="020B0703020202090204" pitchFamily="34" charset="0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9F1CF4-E0A3-89C5-4394-2887233653AD}"/>
              </a:ext>
            </a:extLst>
          </p:cNvPr>
          <p:cNvSpPr txBox="1"/>
          <p:nvPr/>
        </p:nvSpPr>
        <p:spPr>
          <a:xfrm>
            <a:off x="8136607" y="2090172"/>
            <a:ext cx="3048338" cy="289310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Trebuchet MS" panose="020B0703020202090204" pitchFamily="34" charset="0"/>
                <a:cs typeface="Calibri"/>
              </a:rPr>
              <a:t>Message 3</a:t>
            </a:r>
            <a:endParaRPr lang="en-US" sz="2400" b="1" dirty="0">
              <a:solidFill>
                <a:schemeClr val="accent3"/>
              </a:solidFill>
              <a:latin typeface="Trebuchet MS" panose="020B0703020202090204" pitchFamily="34" charset="0"/>
            </a:endParaRPr>
          </a:p>
          <a:p>
            <a:endParaRPr lang="en-US" dirty="0">
              <a:latin typeface="Trebuchet MS" panose="020B0703020202090204" pitchFamily="34" charset="0"/>
              <a:cs typeface="Calibri"/>
            </a:endParaRPr>
          </a:p>
          <a:p>
            <a:r>
              <a:rPr lang="en-US" sz="2000" dirty="0">
                <a:latin typeface="Trebuchet MS" panose="020B0703020202090204" pitchFamily="34" charset="0"/>
              </a:rPr>
              <a:t>Best practices suggest keeping the copy short and to the point. </a:t>
            </a:r>
          </a:p>
          <a:p>
            <a:r>
              <a:rPr lang="en-US" sz="2000" dirty="0">
                <a:latin typeface="Trebuchet MS" panose="020B0703020202090204" pitchFamily="34" charset="0"/>
              </a:rPr>
              <a:t>Use the notes area below to house lengthy copy you would like to speak.</a:t>
            </a:r>
            <a:endParaRPr lang="en-US" sz="2000" dirty="0">
              <a:latin typeface="Trebuchet MS" panose="020B070302020209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6524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A2457-9A3F-87BD-8763-B76910F8C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4329"/>
            <a:ext cx="10515600" cy="1325908"/>
          </a:xfrm>
        </p:spPr>
        <p:txBody>
          <a:bodyPr/>
          <a:lstStyle/>
          <a:p>
            <a:r>
              <a:rPr lang="en-GB" dirty="0"/>
              <a:t>Title Goes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DE4E1C-F022-FE04-6A3A-D861FCC7215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F941715-FE3F-7A4F-960A-D882B32F1D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021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D70909-32CD-7A6C-0D89-82B3248905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Title 1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B13D3-BDE6-F378-1CE6-F9837494E8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>
                <a:latin typeface="Trebuchet MS" panose="020B0703020202090204" pitchFamily="34" charset="0"/>
              </a:rPr>
              <a:t>This space is used for a short point.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B141D1-42EA-902A-6B44-5914AF1F320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>
                <a:latin typeface="Trebuchet MS" panose="020B0703020202090204" pitchFamily="34" charset="0"/>
              </a:rPr>
              <a:t>This space is used for a short point.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3B4D26-0AD8-6CF4-1874-25CE61D7D2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 dirty="0"/>
              <a:t>Title 2 Goes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1F73F79-3806-B45F-4029-7A94EDA7B59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>
                <a:latin typeface="Trebuchet MS" panose="020B0703020202090204" pitchFamily="34" charset="0"/>
              </a:rPr>
              <a:t>This space is used for a short point.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A042179-136A-F994-D5C3-645A40B8011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>
                <a:latin typeface="Trebuchet MS" panose="020B0703020202090204" pitchFamily="34" charset="0"/>
              </a:rPr>
              <a:t>This space is used for a short point.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CAD66E-FF2A-7202-9111-680C9E7343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>
                <a:latin typeface="Trebuchet MS" panose="020B0703020202090204" pitchFamily="34" charset="0"/>
              </a:rPr>
              <a:t>This space is used for a short point.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861C919-D641-BAEF-2E19-A58C69B55B4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>
                <a:latin typeface="Trebuchet MS" panose="020B0703020202090204" pitchFamily="34" charset="0"/>
              </a:rPr>
              <a:t>This space is used for a short point.</a:t>
            </a:r>
          </a:p>
        </p:txBody>
      </p:sp>
    </p:spTree>
    <p:extLst>
      <p:ext uri="{BB962C8B-B14F-4D97-AF65-F5344CB8AC3E}">
        <p14:creationId xmlns:p14="http://schemas.microsoft.com/office/powerpoint/2010/main" val="2727387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B3C370-33C5-F680-76E9-CD5B33C59D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9763" y="3362730"/>
            <a:ext cx="2819367" cy="2594721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rebuchet MS" panose="020B0703020202090204" pitchFamily="34" charset="0"/>
              </a:rPr>
              <a:t>Best practices suggest keeping the copy short and to the point. </a:t>
            </a:r>
          </a:p>
          <a:p>
            <a:r>
              <a:rPr lang="en-US" sz="2000" dirty="0">
                <a:latin typeface="Trebuchet MS" panose="020B0703020202090204" pitchFamily="34" charset="0"/>
              </a:rPr>
              <a:t>Use the notes area below to house lengthy copy you would like to speak.</a:t>
            </a:r>
            <a:endParaRPr lang="en-US" sz="2000" dirty="0">
              <a:latin typeface="Trebuchet MS" panose="020B0703020202090204" pitchFamily="34" charset="0"/>
              <a:cs typeface="Calibri"/>
            </a:endParaRPr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E50F39-E21F-59D6-6A62-FB9EBCF7C4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5666" y="2831175"/>
            <a:ext cx="2847561" cy="393180"/>
          </a:xfrm>
        </p:spPr>
        <p:txBody>
          <a:bodyPr>
            <a:normAutofit fontScale="92500" lnSpcReduction="20000"/>
          </a:bodyPr>
          <a:lstStyle/>
          <a:p>
            <a:r>
              <a:rPr lang="en-GB" sz="2800" dirty="0"/>
              <a:t>Message 1</a:t>
            </a:r>
          </a:p>
        </p:txBody>
      </p:sp>
      <p:pic>
        <p:nvPicPr>
          <p:cNvPr id="12" name="Picture Placeholder 11" descr="Checkmark with solid fill">
            <a:extLst>
              <a:ext uri="{FF2B5EF4-FFF2-40B4-BE49-F238E27FC236}">
                <a16:creationId xmlns:a16="http://schemas.microsoft.com/office/drawing/2014/main" id="{A02002E6-76A0-CA04-792D-AAEEFF006239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431" b="5431"/>
          <a:stretch>
            <a:fillRect/>
          </a:stretch>
        </p:blipFill>
        <p:spPr>
          <a:xfrm>
            <a:off x="1575422" y="1224185"/>
            <a:ext cx="918398" cy="8187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A99A23-84CC-7627-B0DE-56F8FF36E1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685222" y="3362730"/>
            <a:ext cx="2819367" cy="2594721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rebuchet MS" panose="020B0703020202090204" pitchFamily="34" charset="0"/>
              </a:rPr>
              <a:t>Best practices suggest keeping the copy short and to the point. </a:t>
            </a:r>
          </a:p>
          <a:p>
            <a:r>
              <a:rPr lang="en-US" sz="2000" dirty="0">
                <a:latin typeface="Trebuchet MS" panose="020B0703020202090204" pitchFamily="34" charset="0"/>
              </a:rPr>
              <a:t>Use the notes area below to house lengthy copy you would like to speak.</a:t>
            </a:r>
            <a:endParaRPr lang="en-US" sz="2000" dirty="0">
              <a:latin typeface="Trebuchet MS" panose="020B0703020202090204" pitchFamily="34" charset="0"/>
              <a:cs typeface="Calibri"/>
            </a:endParaRPr>
          </a:p>
          <a:p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54959F-19C4-D5EC-1B1E-8D8C111C763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671125" y="2831175"/>
            <a:ext cx="2847561" cy="393180"/>
          </a:xfrm>
        </p:spPr>
        <p:txBody>
          <a:bodyPr>
            <a:normAutofit fontScale="92500" lnSpcReduction="20000"/>
          </a:bodyPr>
          <a:lstStyle/>
          <a:p>
            <a:r>
              <a:rPr lang="en-GB" sz="2800" dirty="0"/>
              <a:t>Message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C7AC26F-C0D6-FD10-A703-194FC0B6CE6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749588" y="3362730"/>
            <a:ext cx="2819367" cy="2594721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rebuchet MS" panose="020B0703020202090204" pitchFamily="34" charset="0"/>
              </a:rPr>
              <a:t>Best practices suggest keeping the copy short and to the point. </a:t>
            </a:r>
          </a:p>
          <a:p>
            <a:r>
              <a:rPr lang="en-US" sz="2000" dirty="0">
                <a:latin typeface="Trebuchet MS" panose="020B0703020202090204" pitchFamily="34" charset="0"/>
              </a:rPr>
              <a:t>Use the notes area below to house lengthy copy you would like to speak.</a:t>
            </a:r>
            <a:endParaRPr lang="en-US" sz="2000" dirty="0">
              <a:latin typeface="Trebuchet MS" panose="020B0703020202090204" pitchFamily="34" charset="0"/>
              <a:cs typeface="Calibri"/>
            </a:endParaRPr>
          </a:p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9E852E-F193-B6ED-B87F-55D35809EB1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735491" y="2831175"/>
            <a:ext cx="2847561" cy="393180"/>
          </a:xfrm>
        </p:spPr>
        <p:txBody>
          <a:bodyPr>
            <a:normAutofit fontScale="92500" lnSpcReduction="20000"/>
          </a:bodyPr>
          <a:lstStyle/>
          <a:p>
            <a:r>
              <a:rPr lang="en-GB" sz="2800" dirty="0"/>
              <a:t>Message 3</a:t>
            </a:r>
          </a:p>
        </p:txBody>
      </p:sp>
      <p:pic>
        <p:nvPicPr>
          <p:cNvPr id="13" name="Picture Placeholder 11" descr="Checkmark with solid fill">
            <a:extLst>
              <a:ext uri="{FF2B5EF4-FFF2-40B4-BE49-F238E27FC236}">
                <a16:creationId xmlns:a16="http://schemas.microsoft.com/office/drawing/2014/main" id="{2419C92E-6B5A-1130-02DD-A1381B798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431" b="5431"/>
          <a:stretch>
            <a:fillRect/>
          </a:stretch>
        </p:blipFill>
        <p:spPr>
          <a:xfrm>
            <a:off x="5494861" y="1224185"/>
            <a:ext cx="918398" cy="818788"/>
          </a:xfrm>
          <a:prstGeom prst="rect">
            <a:avLst/>
          </a:prstGeom>
        </p:spPr>
      </p:pic>
      <p:pic>
        <p:nvPicPr>
          <p:cNvPr id="14" name="Picture Placeholder 11" descr="Checkmark with solid fill">
            <a:extLst>
              <a:ext uri="{FF2B5EF4-FFF2-40B4-BE49-F238E27FC236}">
                <a16:creationId xmlns:a16="http://schemas.microsoft.com/office/drawing/2014/main" id="{5E82D043-49E8-0128-D158-47DC61736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431" b="5431"/>
          <a:stretch>
            <a:fillRect/>
          </a:stretch>
        </p:blipFill>
        <p:spPr>
          <a:xfrm>
            <a:off x="9691695" y="1224185"/>
            <a:ext cx="918398" cy="81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278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06BB17-4D00-4A6F-6B80-53F92CCAD18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F941715-FE3F-7A4F-960A-D882B32F1D13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4B4563-4655-12D5-C4F8-9203E4CF1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301127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421EFD-9E3A-872B-3175-2142CAFF754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F941715-FE3F-7A4F-960A-D882B32F1D13}" type="slidenum">
              <a:rPr lang="en-US" smtClean="0"/>
              <a:t>26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B533E1-5B4E-7908-9BAE-9737B3C131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81009" y="2225478"/>
            <a:ext cx="2685615" cy="591187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Use this slide to outline key points in a cycle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67B76-5324-9C29-6C88-B44AB56333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21448" y="2225478"/>
            <a:ext cx="2685615" cy="591187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Use this slide to outline key points in a cycle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F97538-A4B5-8005-C576-E93255D65D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1009" y="4910755"/>
            <a:ext cx="2685615" cy="591187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Use this slide to outline key points in a cycle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6EAD8F-A547-3201-28A3-CDB53EC65D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21448" y="4910754"/>
            <a:ext cx="2685615" cy="591187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Use this slide to outline key points in a cycle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132B524-0880-4DB7-8674-E982F366C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525333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CE789-E054-3F34-4332-5ED89E471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687047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F5195-BD27-C24E-532E-D0983755A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598138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7D8DC-8B2C-BDEF-766B-37AFEFFD8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691722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F84769-911D-0719-0D4F-5C373865D8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51440" y="3374373"/>
            <a:ext cx="4389966" cy="517952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07DBC5-FA37-3C1C-24C1-05132E258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66" y="2124024"/>
            <a:ext cx="3924502" cy="100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612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983206-2B1F-C19D-27C0-5988459607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 anchorCtr="0"/>
          <a:lstStyle/>
          <a:p>
            <a:r>
              <a:rPr lang="en-GB" b="1" dirty="0"/>
              <a:t>“Customer quote goes in here”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8FBCA-255A-191D-9AF4-293B717333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Client data (name, role, company…)</a:t>
            </a:r>
          </a:p>
        </p:txBody>
      </p:sp>
    </p:spTree>
    <p:extLst>
      <p:ext uri="{BB962C8B-B14F-4D97-AF65-F5344CB8AC3E}">
        <p14:creationId xmlns:p14="http://schemas.microsoft.com/office/powerpoint/2010/main" val="18448801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9BDF9-CF61-2396-A445-D0F7DC42B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F37DEA-0953-DD94-8ABB-528AD8B4AA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 anchorCtr="0"/>
          <a:lstStyle/>
          <a:p>
            <a:r>
              <a:rPr lang="en-GB" b="1" dirty="0"/>
              <a:t>“Customer quote goes in here”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D0B90-6D92-D1EB-D0A4-FBF7FE00C6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/>
              <a:t>Client data (name, role, company…)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82353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175EE-95C9-7C38-1089-FE0BC39ED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CA7BE9-D26B-A147-4A7E-8482FC8A73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 anchorCtr="0"/>
          <a:lstStyle/>
          <a:p>
            <a:r>
              <a:rPr lang="en-GB" b="1" dirty="0"/>
              <a:t>“Customer quote goes in here”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B18E9-35FF-1750-2C0D-DE97B5F805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/>
              <a:t>Client data (name, role, company…)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7347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CFD60-1C51-6F7D-0B32-96FA0B2BD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66C492-489D-5DE9-ED2F-EB809C8FE0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 anchorCtr="0"/>
          <a:lstStyle/>
          <a:p>
            <a:r>
              <a:rPr lang="en-GB" b="1" dirty="0"/>
              <a:t>“Customer quote goes in here”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00CC8F-CAC8-CFC2-A608-DF8103EF0D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/>
              <a:t>Client data (name, role, company…)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65752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F4DDF-FC11-3E3A-90AB-E3D456E21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7CE1A808-90F2-37D5-2A41-001B6D8E54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7556" y="284745"/>
            <a:ext cx="6262784" cy="593895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00ABC8"/>
                </a:solidFill>
                <a:latin typeface="Trebuchet MS" panose="020B0603020202020204" pitchFamily="34" charset="0"/>
                <a:ea typeface="Roboto" panose="02000000000000000000" pitchFamily="2" charset="0"/>
              </a:rPr>
              <a:t>Questions? </a:t>
            </a:r>
          </a:p>
        </p:txBody>
      </p:sp>
      <p:pic>
        <p:nvPicPr>
          <p:cNvPr id="4" name="Picture 3" descr="A group of blue question marks&#10;&#10;Description automatically generated">
            <a:extLst>
              <a:ext uri="{FF2B5EF4-FFF2-40B4-BE49-F238E27FC236}">
                <a16:creationId xmlns:a16="http://schemas.microsoft.com/office/drawing/2014/main" id="{36FBF8B8-1856-1AFA-A894-185D8A638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118" y="1033102"/>
            <a:ext cx="6571343" cy="492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1956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AE412-8E0A-3C71-7FE4-F826A88422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34046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27F902-C6E0-F42B-B087-54144A9FAE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821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FCE655-EB0D-7E08-0CB1-B07F77F021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AAD05-FA4B-4F70-3994-864B244507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3597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60D40-412D-EBD6-28D0-AFD8E9289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E3833-843B-45F2-E02A-2F9577E5332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419" y="2274890"/>
            <a:ext cx="10515382" cy="3382960"/>
          </a:xfrm>
        </p:spPr>
        <p:txBody>
          <a:bodyPr numCol="1">
            <a:normAutofit/>
          </a:bodyPr>
          <a:lstStyle/>
          <a:p>
            <a:r>
              <a:rPr lang="en-GB" dirty="0"/>
              <a:t>Introduction</a:t>
            </a:r>
          </a:p>
          <a:p>
            <a:r>
              <a:rPr lang="en-GB" dirty="0"/>
              <a:t>Agenda Item</a:t>
            </a:r>
          </a:p>
          <a:p>
            <a:r>
              <a:rPr lang="en-GB" dirty="0"/>
              <a:t>Agenda Item</a:t>
            </a:r>
          </a:p>
          <a:p>
            <a:r>
              <a:rPr lang="en-GB" dirty="0"/>
              <a:t>Agenda Item</a:t>
            </a:r>
          </a:p>
          <a:p>
            <a:r>
              <a:rPr lang="en-GB" dirty="0"/>
              <a:t>Agenda Item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5830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E9197-99B3-7D8C-DA9D-B615608360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Break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847752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77734-ED57-7A90-F931-F644035CB8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C419A-E066-AADA-54C8-A78E9F9036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Break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466157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32C36A-A791-A29B-8E6A-FB5540E9C9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Break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41362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AFB46-DF01-5D1A-BF76-3476838264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Break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38015380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7.1.4619"/>
  <p:tag name="SLIDO_PRESENTATION_ID" val="00000000-0000-0000-0000-000000000000"/>
  <p:tag name="SLIDO_EVENT_UUID" val="9da4d3b7-324c-4499-93e7-f6ffd5131960"/>
  <p:tag name="SLIDO_EVENT_SECTION_UUID" val="1d19b247-8091-4259-81d4-8ae9a4945e14"/>
</p:tagLst>
</file>

<file path=ppt/theme/theme1.xml><?xml version="1.0" encoding="utf-8"?>
<a:theme xmlns:a="http://schemas.openxmlformats.org/drawingml/2006/main" name="Office Theme">
  <a:themeElements>
    <a:clrScheme name="Taranto">
      <a:dk1>
        <a:srgbClr val="4D4D4F"/>
      </a:dk1>
      <a:lt1>
        <a:sysClr val="window" lastClr="FFFFFF"/>
      </a:lt1>
      <a:dk2>
        <a:srgbClr val="262627"/>
      </a:dk2>
      <a:lt2>
        <a:srgbClr val="E7E6E6"/>
      </a:lt2>
      <a:accent1>
        <a:srgbClr val="00ABC8"/>
      </a:accent1>
      <a:accent2>
        <a:srgbClr val="80BC00"/>
      </a:accent2>
      <a:accent3>
        <a:srgbClr val="F05423"/>
      </a:accent3>
      <a:accent4>
        <a:srgbClr val="FFC000"/>
      </a:accent4>
      <a:accent5>
        <a:srgbClr val="066634"/>
      </a:accent5>
      <a:accent6>
        <a:srgbClr val="009A80"/>
      </a:accent6>
      <a:hlink>
        <a:srgbClr val="00ABC8"/>
      </a:hlink>
      <a:folHlink>
        <a:srgbClr val="80BC00"/>
      </a:folHlink>
    </a:clrScheme>
    <a:fontScheme name="Custom 1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.pptx" id="{433CECEB-2BDB-4118-B60B-8A24B52B817B}" vid="{96477CA9-5313-48B6-A774-FE0DD64859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8F20313AE6C2344BF2197DE4AD47F5F" ma:contentTypeVersion="15" ma:contentTypeDescription="Create a new document." ma:contentTypeScope="" ma:versionID="d5e3024729d53e9fcc21353e8dcec5e9">
  <xsd:schema xmlns:xsd="http://www.w3.org/2001/XMLSchema" xmlns:xs="http://www.w3.org/2001/XMLSchema" xmlns:p="http://schemas.microsoft.com/office/2006/metadata/properties" xmlns:ns3="516934b2-aca5-496d-871c-907049c1e6eb" xmlns:ns4="41aa4735-e821-4ceb-a2b4-d6d2923900db" targetNamespace="http://schemas.microsoft.com/office/2006/metadata/properties" ma:root="true" ma:fieldsID="d31396349f07dd4dafd221e3e8214620" ns3:_="" ns4:_="">
    <xsd:import namespace="516934b2-aca5-496d-871c-907049c1e6eb"/>
    <xsd:import namespace="41aa4735-e821-4ceb-a2b4-d6d2923900d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6934b2-aca5-496d-871c-907049c1e6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aa4735-e821-4ceb-a2b4-d6d2923900db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41aa4735-e821-4ceb-a2b4-d6d2923900db">
      <UserInfo>
        <DisplayName/>
        <AccountId xsi:nil="true"/>
        <AccountType/>
      </UserInfo>
    </SharedWithUsers>
    <_activity xmlns="516934b2-aca5-496d-871c-907049c1e6eb" xsi:nil="true"/>
  </documentManagement>
</p:properties>
</file>

<file path=customXml/itemProps1.xml><?xml version="1.0" encoding="utf-8"?>
<ds:datastoreItem xmlns:ds="http://schemas.openxmlformats.org/officeDocument/2006/customXml" ds:itemID="{48C97892-53D6-4281-90B4-93A3648A8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16934b2-aca5-496d-871c-907049c1e6eb"/>
    <ds:schemaRef ds:uri="41aa4735-e821-4ceb-a2b4-d6d2923900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539197D-C99B-4434-9E77-6D6D1B54DF7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FC7CA67-FF6F-489F-A961-94DC1613DD68}">
  <ds:schemaRefs>
    <ds:schemaRef ds:uri="http://purl.org/dc/terms/"/>
    <ds:schemaRef ds:uri="41aa4735-e821-4ceb-a2b4-d6d2923900db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516934b2-aca5-496d-871c-907049c1e6eb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710</TotalTime>
  <Words>762</Words>
  <Application>Microsoft Office PowerPoint</Application>
  <PresentationFormat>Widescreen</PresentationFormat>
  <Paragraphs>125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Franklin Gothic Book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Title Goes Here</vt:lpstr>
      <vt:lpstr>Title Goes Here</vt:lpstr>
      <vt:lpstr>Title Goes Here</vt:lpstr>
      <vt:lpstr>Title Goes Here</vt:lpstr>
      <vt:lpstr>PowerPoint Presentation</vt:lpstr>
      <vt:lpstr>Title Goes Here</vt:lpstr>
      <vt:lpstr>Title Goes Here</vt:lpstr>
      <vt:lpstr>PowerPoint Presentation</vt:lpstr>
      <vt:lpstr>PowerPoint Presentation</vt:lpstr>
      <vt:lpstr>Title Goes Here</vt:lpstr>
      <vt:lpstr>Title Goes Here</vt:lpstr>
      <vt:lpstr>Title Goes Here</vt:lpstr>
      <vt:lpstr>Title Goes Here</vt:lpstr>
      <vt:lpstr>PowerPoint Presentation</vt:lpstr>
      <vt:lpstr>PowerPoint Presentation</vt:lpstr>
      <vt:lpstr>Title Goes Here</vt:lpstr>
      <vt:lpstr>Title Goes Here</vt:lpstr>
      <vt:lpstr>Title Goes Here</vt:lpstr>
      <vt:lpstr>Title Goes Here</vt:lpstr>
      <vt:lpstr>Title Goes Here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Manalo</dc:creator>
  <cp:lastModifiedBy>Simon Bradley</cp:lastModifiedBy>
  <cp:revision>8</cp:revision>
  <dcterms:created xsi:type="dcterms:W3CDTF">2020-10-21T21:31:22Z</dcterms:created>
  <dcterms:modified xsi:type="dcterms:W3CDTF">2025-07-03T14:13:43Z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0x01010088F20313AE6C2344BF2197DE4AD47F5F</vt:lpwstr>
  </property>
  <property fmtid="{D5CDD505-2E9C-101B-9397-08002B2CF9AE}" pid="3" name="MediaServiceImageTags">
    <vt:lpwstr/>
  </property>
  <property fmtid="{D5CDD505-2E9C-101B-9397-08002B2CF9AE}" pid="4" name="SlidoAppVersion">
    <vt:lpwstr>1.7.1.4619</vt:lpwstr>
  </property>
</Properties>
</file>